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handoutMasterIdLst>
    <p:handoutMasterId r:id="rId17"/>
  </p:handoutMasterIdLst>
  <p:sldIdLst>
    <p:sldId id="256" r:id="rId2"/>
    <p:sldId id="257" r:id="rId3"/>
    <p:sldId id="266" r:id="rId4"/>
    <p:sldId id="258" r:id="rId5"/>
    <p:sldId id="259" r:id="rId6"/>
    <p:sldId id="260" r:id="rId7"/>
    <p:sldId id="261" r:id="rId8"/>
    <p:sldId id="267" r:id="rId9"/>
    <p:sldId id="268" r:id="rId10"/>
    <p:sldId id="262" r:id="rId11"/>
    <p:sldId id="263" r:id="rId12"/>
    <p:sldId id="269" r:id="rId13"/>
    <p:sldId id="264" r:id="rId14"/>
    <p:sldId id="265" r:id="rId15"/>
  </p:sldIdLst>
  <p:sldSz cx="14630400" cy="8229600"/>
  <p:notesSz cx="8229600" cy="14630400"/>
  <p:embeddedFontLst>
    <p:embeddedFont>
      <p:font typeface="Bitter Medium" panose="020B0604020202020204" charset="0"/>
      <p:regular r:id="rId18"/>
    </p:embeddedFont>
    <p:embeddedFont>
      <p:font typeface="Open Sans" panose="020B0606030504020204" pitchFamily="34" charset="0"/>
      <p:regular r:id="rId19"/>
      <p:bold r:id="rId20"/>
    </p:embeddedFont>
    <p:embeddedFont>
      <p:font typeface="Open Sans Bold" panose="020B0806030504020204" charset="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87068D-EA0E-4EFA-96DB-79230AA53A3C}" v="87" dt="2025-04-15T06:18:04.2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2000" autoAdjust="0"/>
    <p:restoredTop sz="94610"/>
  </p:normalViewPr>
  <p:slideViewPr>
    <p:cSldViewPr snapToGrid="0" snapToObjects="1">
      <p:cViewPr>
        <p:scale>
          <a:sx n="50" d="100"/>
          <a:sy n="50" d="100"/>
        </p:scale>
        <p:origin x="1360" y="348"/>
      </p:cViewPr>
      <p:guideLst/>
    </p:cSldViewPr>
  </p:slideViewPr>
  <p:notesTextViewPr>
    <p:cViewPr>
      <p:scale>
        <a:sx n="1" d="1"/>
        <a:sy n="1" d="1"/>
      </p:scale>
      <p:origin x="0" y="0"/>
    </p:cViewPr>
  </p:notesTextViewPr>
  <p:sorterViewPr>
    <p:cViewPr>
      <p:scale>
        <a:sx n="100" d="100"/>
        <a:sy n="100" d="100"/>
      </p:scale>
      <p:origin x="0" y="-60"/>
    </p:cViewPr>
  </p:sorterViewPr>
  <p:notesViewPr>
    <p:cSldViewPr snapToGrid="0" snapToObjects="1">
      <p:cViewPr>
        <p:scale>
          <a:sx n="66" d="100"/>
          <a:sy n="66" d="100"/>
        </p:scale>
        <p:origin x="2080" y="-14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vyarajsinh Chundavat" userId="5a31740ee0c194f2" providerId="LiveId" clId="{CE87068D-EA0E-4EFA-96DB-79230AA53A3C}"/>
    <pc:docChg chg="undo redo custSel addSld delSld modSld modMainMaster">
      <pc:chgData name="Divyarajsinh Chundavat" userId="5a31740ee0c194f2" providerId="LiveId" clId="{CE87068D-EA0E-4EFA-96DB-79230AA53A3C}" dt="2025-04-15T10:30:24.035" v="2044" actId="1076"/>
      <pc:docMkLst>
        <pc:docMk/>
      </pc:docMkLst>
      <pc:sldChg chg="addSp delSp modSp mod">
        <pc:chgData name="Divyarajsinh Chundavat" userId="5a31740ee0c194f2" providerId="LiveId" clId="{CE87068D-EA0E-4EFA-96DB-79230AA53A3C}" dt="2025-04-15T06:11:44.567" v="1887" actId="1038"/>
        <pc:sldMkLst>
          <pc:docMk/>
          <pc:sldMk cId="0" sldId="256"/>
        </pc:sldMkLst>
        <pc:spChg chg="mod">
          <ac:chgData name="Divyarajsinh Chundavat" userId="5a31740ee0c194f2" providerId="LiveId" clId="{CE87068D-EA0E-4EFA-96DB-79230AA53A3C}" dt="2025-04-15T05:53:38.407" v="1683" actId="1076"/>
          <ac:spMkLst>
            <pc:docMk/>
            <pc:sldMk cId="0" sldId="256"/>
            <ac:spMk id="3" creationId="{00000000-0000-0000-0000-000000000000}"/>
          </ac:spMkLst>
        </pc:spChg>
        <pc:spChg chg="mod">
          <ac:chgData name="Divyarajsinh Chundavat" userId="5a31740ee0c194f2" providerId="LiveId" clId="{CE87068D-EA0E-4EFA-96DB-79230AA53A3C}" dt="2025-04-15T05:53:31.722" v="1682" actId="1076"/>
          <ac:spMkLst>
            <pc:docMk/>
            <pc:sldMk cId="0" sldId="256"/>
            <ac:spMk id="4" creationId="{00000000-0000-0000-0000-000000000000}"/>
          </ac:spMkLst>
        </pc:spChg>
        <pc:spChg chg="del">
          <ac:chgData name="Divyarajsinh Chundavat" userId="5a31740ee0c194f2" providerId="LiveId" clId="{CE87068D-EA0E-4EFA-96DB-79230AA53A3C}" dt="2025-04-15T04:06:17.386" v="40" actId="478"/>
          <ac:spMkLst>
            <pc:docMk/>
            <pc:sldMk cId="0" sldId="256"/>
            <ac:spMk id="5" creationId="{00000000-0000-0000-0000-000000000000}"/>
          </ac:spMkLst>
        </pc:spChg>
        <pc:spChg chg="del mod">
          <ac:chgData name="Divyarajsinh Chundavat" userId="5a31740ee0c194f2" providerId="LiveId" clId="{CE87068D-EA0E-4EFA-96DB-79230AA53A3C}" dt="2025-04-15T04:06:27.392" v="44" actId="478"/>
          <ac:spMkLst>
            <pc:docMk/>
            <pc:sldMk cId="0" sldId="256"/>
            <ac:spMk id="6" creationId="{00000000-0000-0000-0000-000000000000}"/>
          </ac:spMkLst>
        </pc:spChg>
        <pc:spChg chg="mod">
          <ac:chgData name="Divyarajsinh Chundavat" userId="5a31740ee0c194f2" providerId="LiveId" clId="{CE87068D-EA0E-4EFA-96DB-79230AA53A3C}" dt="2025-04-15T04:06:52.334" v="77" actId="14100"/>
          <ac:spMkLst>
            <pc:docMk/>
            <pc:sldMk cId="0" sldId="256"/>
            <ac:spMk id="7" creationId="{00000000-0000-0000-0000-000000000000}"/>
          </ac:spMkLst>
        </pc:spChg>
        <pc:picChg chg="del mod">
          <ac:chgData name="Divyarajsinh Chundavat" userId="5a31740ee0c194f2" providerId="LiveId" clId="{CE87068D-EA0E-4EFA-96DB-79230AA53A3C}" dt="2025-04-15T06:11:39.943" v="1883" actId="21"/>
          <ac:picMkLst>
            <pc:docMk/>
            <pc:sldMk cId="0" sldId="256"/>
            <ac:picMk id="2" creationId="{00000000-0000-0000-0000-000000000000}"/>
          </ac:picMkLst>
        </pc:picChg>
        <pc:picChg chg="add del mod">
          <ac:chgData name="Divyarajsinh Chundavat" userId="5a31740ee0c194f2" providerId="LiveId" clId="{CE87068D-EA0E-4EFA-96DB-79230AA53A3C}" dt="2025-04-15T06:01:09.735" v="1696" actId="478"/>
          <ac:picMkLst>
            <pc:docMk/>
            <pc:sldMk cId="0" sldId="256"/>
            <ac:picMk id="9" creationId="{FFFC1478-9D37-75DC-71A0-9F88C3BD81C2}"/>
          </ac:picMkLst>
        </pc:picChg>
        <pc:picChg chg="add mod">
          <ac:chgData name="Divyarajsinh Chundavat" userId="5a31740ee0c194f2" providerId="LiveId" clId="{CE87068D-EA0E-4EFA-96DB-79230AA53A3C}" dt="2025-04-15T06:11:44.567" v="1887" actId="1038"/>
          <ac:picMkLst>
            <pc:docMk/>
            <pc:sldMk cId="0" sldId="256"/>
            <ac:picMk id="1026" creationId="{92E73587-CFA5-EFBB-7B25-62CDB8A3D208}"/>
          </ac:picMkLst>
        </pc:picChg>
        <pc:picChg chg="add del mod">
          <ac:chgData name="Divyarajsinh Chundavat" userId="5a31740ee0c194f2" providerId="LiveId" clId="{CE87068D-EA0E-4EFA-96DB-79230AA53A3C}" dt="2025-04-15T06:06:08.977" v="1731" actId="478"/>
          <ac:picMkLst>
            <pc:docMk/>
            <pc:sldMk cId="0" sldId="256"/>
            <ac:picMk id="1028" creationId="{AEA4ADC8-F6B3-B818-8604-7ADCFCA03D83}"/>
          </ac:picMkLst>
        </pc:picChg>
      </pc:sldChg>
      <pc:sldChg chg="addSp delSp modSp mod">
        <pc:chgData name="Divyarajsinh Chundavat" userId="5a31740ee0c194f2" providerId="LiveId" clId="{CE87068D-EA0E-4EFA-96DB-79230AA53A3C}" dt="2025-04-15T06:19:56.545" v="1970" actId="2711"/>
        <pc:sldMkLst>
          <pc:docMk/>
          <pc:sldMk cId="0" sldId="257"/>
        </pc:sldMkLst>
        <pc:spChg chg="mod">
          <ac:chgData name="Divyarajsinh Chundavat" userId="5a31740ee0c194f2" providerId="LiveId" clId="{CE87068D-EA0E-4EFA-96DB-79230AA53A3C}" dt="2025-04-15T04:25:07.422" v="950" actId="1038"/>
          <ac:spMkLst>
            <pc:docMk/>
            <pc:sldMk cId="0" sldId="257"/>
            <ac:spMk id="2" creationId="{00000000-0000-0000-0000-000000000000}"/>
          </ac:spMkLst>
        </pc:spChg>
        <pc:spChg chg="mod">
          <ac:chgData name="Divyarajsinh Chundavat" userId="5a31740ee0c194f2" providerId="LiveId" clId="{CE87068D-EA0E-4EFA-96DB-79230AA53A3C}" dt="2025-04-15T06:19:56.545" v="1970" actId="2711"/>
          <ac:spMkLst>
            <pc:docMk/>
            <pc:sldMk cId="0" sldId="257"/>
            <ac:spMk id="3" creationId="{00000000-0000-0000-0000-000000000000}"/>
          </ac:spMkLst>
        </pc:spChg>
        <pc:spChg chg="mod">
          <ac:chgData name="Divyarajsinh Chundavat" userId="5a31740ee0c194f2" providerId="LiveId" clId="{CE87068D-EA0E-4EFA-96DB-79230AA53A3C}" dt="2025-04-15T06:19:55.920" v="1969" actId="1076"/>
          <ac:spMkLst>
            <pc:docMk/>
            <pc:sldMk cId="0" sldId="257"/>
            <ac:spMk id="4" creationId="{00000000-0000-0000-0000-000000000000}"/>
          </ac:spMkLst>
        </pc:spChg>
        <pc:spChg chg="del">
          <ac:chgData name="Divyarajsinh Chundavat" userId="5a31740ee0c194f2" providerId="LiveId" clId="{CE87068D-EA0E-4EFA-96DB-79230AA53A3C}" dt="2025-04-15T04:15:12.779" v="560" actId="21"/>
          <ac:spMkLst>
            <pc:docMk/>
            <pc:sldMk cId="0" sldId="257"/>
            <ac:spMk id="5" creationId="{00000000-0000-0000-0000-000000000000}"/>
          </ac:spMkLst>
        </pc:spChg>
        <pc:spChg chg="del">
          <ac:chgData name="Divyarajsinh Chundavat" userId="5a31740ee0c194f2" providerId="LiveId" clId="{CE87068D-EA0E-4EFA-96DB-79230AA53A3C}" dt="2025-04-15T04:15:12.779" v="560" actId="21"/>
          <ac:spMkLst>
            <pc:docMk/>
            <pc:sldMk cId="0" sldId="257"/>
            <ac:spMk id="6" creationId="{00000000-0000-0000-0000-000000000000}"/>
          </ac:spMkLst>
        </pc:spChg>
        <pc:spChg chg="del">
          <ac:chgData name="Divyarajsinh Chundavat" userId="5a31740ee0c194f2" providerId="LiveId" clId="{CE87068D-EA0E-4EFA-96DB-79230AA53A3C}" dt="2025-04-15T04:15:12.779" v="560" actId="21"/>
          <ac:spMkLst>
            <pc:docMk/>
            <pc:sldMk cId="0" sldId="257"/>
            <ac:spMk id="7" creationId="{00000000-0000-0000-0000-000000000000}"/>
          </ac:spMkLst>
        </pc:spChg>
        <pc:spChg chg="del">
          <ac:chgData name="Divyarajsinh Chundavat" userId="5a31740ee0c194f2" providerId="LiveId" clId="{CE87068D-EA0E-4EFA-96DB-79230AA53A3C}" dt="2025-04-15T04:15:12.779" v="560" actId="21"/>
          <ac:spMkLst>
            <pc:docMk/>
            <pc:sldMk cId="0" sldId="257"/>
            <ac:spMk id="8" creationId="{00000000-0000-0000-0000-000000000000}"/>
          </ac:spMkLst>
        </pc:spChg>
        <pc:spChg chg="del">
          <ac:chgData name="Divyarajsinh Chundavat" userId="5a31740ee0c194f2" providerId="LiveId" clId="{CE87068D-EA0E-4EFA-96DB-79230AA53A3C}" dt="2025-04-15T04:15:12.779" v="560" actId="21"/>
          <ac:spMkLst>
            <pc:docMk/>
            <pc:sldMk cId="0" sldId="257"/>
            <ac:spMk id="9" creationId="{00000000-0000-0000-0000-000000000000}"/>
          </ac:spMkLst>
        </pc:spChg>
        <pc:spChg chg="del">
          <ac:chgData name="Divyarajsinh Chundavat" userId="5a31740ee0c194f2" providerId="LiveId" clId="{CE87068D-EA0E-4EFA-96DB-79230AA53A3C}" dt="2025-04-15T04:15:12.779" v="560" actId="21"/>
          <ac:spMkLst>
            <pc:docMk/>
            <pc:sldMk cId="0" sldId="257"/>
            <ac:spMk id="10" creationId="{00000000-0000-0000-0000-000000000000}"/>
          </ac:spMkLst>
        </pc:spChg>
        <pc:spChg chg="del">
          <ac:chgData name="Divyarajsinh Chundavat" userId="5a31740ee0c194f2" providerId="LiveId" clId="{CE87068D-EA0E-4EFA-96DB-79230AA53A3C}" dt="2025-04-15T04:15:12.779" v="560" actId="21"/>
          <ac:spMkLst>
            <pc:docMk/>
            <pc:sldMk cId="0" sldId="257"/>
            <ac:spMk id="11" creationId="{00000000-0000-0000-0000-000000000000}"/>
          </ac:spMkLst>
        </pc:spChg>
        <pc:spChg chg="del">
          <ac:chgData name="Divyarajsinh Chundavat" userId="5a31740ee0c194f2" providerId="LiveId" clId="{CE87068D-EA0E-4EFA-96DB-79230AA53A3C}" dt="2025-04-15T04:15:12.779" v="560" actId="21"/>
          <ac:spMkLst>
            <pc:docMk/>
            <pc:sldMk cId="0" sldId="257"/>
            <ac:spMk id="12" creationId="{00000000-0000-0000-0000-000000000000}"/>
          </ac:spMkLst>
        </pc:spChg>
        <pc:spChg chg="del">
          <ac:chgData name="Divyarajsinh Chundavat" userId="5a31740ee0c194f2" providerId="LiveId" clId="{CE87068D-EA0E-4EFA-96DB-79230AA53A3C}" dt="2025-04-15T04:15:12.779" v="560" actId="21"/>
          <ac:spMkLst>
            <pc:docMk/>
            <pc:sldMk cId="0" sldId="257"/>
            <ac:spMk id="13" creationId="{00000000-0000-0000-0000-000000000000}"/>
          </ac:spMkLst>
        </pc:spChg>
        <pc:picChg chg="add mod">
          <ac:chgData name="Divyarajsinh Chundavat" userId="5a31740ee0c194f2" providerId="LiveId" clId="{CE87068D-EA0E-4EFA-96DB-79230AA53A3C}" dt="2025-04-15T04:17:47.604" v="576" actId="1076"/>
          <ac:picMkLst>
            <pc:docMk/>
            <pc:sldMk cId="0" sldId="257"/>
            <ac:picMk id="15" creationId="{8B5F29DD-34E1-DD53-FA12-8D83F46523FD}"/>
          </ac:picMkLst>
        </pc:picChg>
        <pc:inkChg chg="add del">
          <ac:chgData name="Divyarajsinh Chundavat" userId="5a31740ee0c194f2" providerId="LiveId" clId="{CE87068D-EA0E-4EFA-96DB-79230AA53A3C}" dt="2025-04-15T04:17:05.898" v="568" actId="9405"/>
          <ac:inkMkLst>
            <pc:docMk/>
            <pc:sldMk cId="0" sldId="257"/>
            <ac:inkMk id="16" creationId="{0C822127-BF79-7747-E790-4C643EBF1A14}"/>
          </ac:inkMkLst>
        </pc:inkChg>
        <pc:inkChg chg="add del">
          <ac:chgData name="Divyarajsinh Chundavat" userId="5a31740ee0c194f2" providerId="LiveId" clId="{CE87068D-EA0E-4EFA-96DB-79230AA53A3C}" dt="2025-04-15T04:17:05.260" v="567" actId="9405"/>
          <ac:inkMkLst>
            <pc:docMk/>
            <pc:sldMk cId="0" sldId="257"/>
            <ac:inkMk id="17" creationId="{137BC976-B765-16E6-F438-5BE477576F24}"/>
          </ac:inkMkLst>
        </pc:inkChg>
        <pc:inkChg chg="add del">
          <ac:chgData name="Divyarajsinh Chundavat" userId="5a31740ee0c194f2" providerId="LiveId" clId="{CE87068D-EA0E-4EFA-96DB-79230AA53A3C}" dt="2025-04-15T04:17:04.692" v="566" actId="9405"/>
          <ac:inkMkLst>
            <pc:docMk/>
            <pc:sldMk cId="0" sldId="257"/>
            <ac:inkMk id="18" creationId="{432C3326-AA8E-E842-0DD3-824AF683603B}"/>
          </ac:inkMkLst>
        </pc:inkChg>
        <pc:inkChg chg="add del">
          <ac:chgData name="Divyarajsinh Chundavat" userId="5a31740ee0c194f2" providerId="LiveId" clId="{CE87068D-EA0E-4EFA-96DB-79230AA53A3C}" dt="2025-04-15T04:17:04.086" v="565" actId="9405"/>
          <ac:inkMkLst>
            <pc:docMk/>
            <pc:sldMk cId="0" sldId="257"/>
            <ac:inkMk id="19" creationId="{404B5B88-A412-8B1F-7296-E42AE622E4EF}"/>
          </ac:inkMkLst>
        </pc:inkChg>
        <pc:inkChg chg="add del">
          <ac:chgData name="Divyarajsinh Chundavat" userId="5a31740ee0c194f2" providerId="LiveId" clId="{CE87068D-EA0E-4EFA-96DB-79230AA53A3C}" dt="2025-04-15T04:17:21.085" v="570" actId="9405"/>
          <ac:inkMkLst>
            <pc:docMk/>
            <pc:sldMk cId="0" sldId="257"/>
            <ac:inkMk id="20" creationId="{E5D64DAE-BC59-85D7-D50B-BD19E62ABDB8}"/>
          </ac:inkMkLst>
        </pc:inkChg>
      </pc:sldChg>
      <pc:sldChg chg="addSp delSp modSp mod">
        <pc:chgData name="Divyarajsinh Chundavat" userId="5a31740ee0c194f2" providerId="LiveId" clId="{CE87068D-EA0E-4EFA-96DB-79230AA53A3C}" dt="2025-04-15T06:20:38.244" v="1974" actId="255"/>
        <pc:sldMkLst>
          <pc:docMk/>
          <pc:sldMk cId="0" sldId="258"/>
        </pc:sldMkLst>
        <pc:spChg chg="del mod">
          <ac:chgData name="Divyarajsinh Chundavat" userId="5a31740ee0c194f2" providerId="LiveId" clId="{CE87068D-EA0E-4EFA-96DB-79230AA53A3C}" dt="2025-04-15T04:33:03.312" v="1039" actId="478"/>
          <ac:spMkLst>
            <pc:docMk/>
            <pc:sldMk cId="0" sldId="258"/>
            <ac:spMk id="2"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3"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4"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5"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6"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7" creationId="{00000000-0000-0000-0000-000000000000}"/>
          </ac:spMkLst>
        </pc:spChg>
        <pc:spChg chg="del mod">
          <ac:chgData name="Divyarajsinh Chundavat" userId="5a31740ee0c194f2" providerId="LiveId" clId="{CE87068D-EA0E-4EFA-96DB-79230AA53A3C}" dt="2025-04-15T04:33:03.312" v="1039" actId="478"/>
          <ac:spMkLst>
            <pc:docMk/>
            <pc:sldMk cId="0" sldId="258"/>
            <ac:spMk id="8" creationId="{00000000-0000-0000-0000-000000000000}"/>
          </ac:spMkLst>
        </pc:spChg>
        <pc:spChg chg="add mod">
          <ac:chgData name="Divyarajsinh Chundavat" userId="5a31740ee0c194f2" providerId="LiveId" clId="{CE87068D-EA0E-4EFA-96DB-79230AA53A3C}" dt="2025-04-15T04:33:43.492" v="1042"/>
          <ac:spMkLst>
            <pc:docMk/>
            <pc:sldMk cId="0" sldId="258"/>
            <ac:spMk id="9" creationId="{DAA84496-E0D6-33D2-D5B2-8CF58AFD0838}"/>
          </ac:spMkLst>
        </pc:spChg>
        <pc:spChg chg="add mod">
          <ac:chgData name="Divyarajsinh Chundavat" userId="5a31740ee0c194f2" providerId="LiveId" clId="{CE87068D-EA0E-4EFA-96DB-79230AA53A3C}" dt="2025-04-15T04:33:43.492" v="1042"/>
          <ac:spMkLst>
            <pc:docMk/>
            <pc:sldMk cId="0" sldId="258"/>
            <ac:spMk id="11" creationId="{FD0DA625-00AB-2865-32E1-C440FF3006DE}"/>
          </ac:spMkLst>
        </pc:spChg>
        <pc:spChg chg="add mod">
          <ac:chgData name="Divyarajsinh Chundavat" userId="5a31740ee0c194f2" providerId="LiveId" clId="{CE87068D-EA0E-4EFA-96DB-79230AA53A3C}" dt="2025-04-15T04:33:43.492" v="1042"/>
          <ac:spMkLst>
            <pc:docMk/>
            <pc:sldMk cId="0" sldId="258"/>
            <ac:spMk id="15" creationId="{3F99C4E9-F57D-5ED1-FA17-F6CA540EF6B2}"/>
          </ac:spMkLst>
        </pc:spChg>
        <pc:spChg chg="add mod">
          <ac:chgData name="Divyarajsinh Chundavat" userId="5a31740ee0c194f2" providerId="LiveId" clId="{CE87068D-EA0E-4EFA-96DB-79230AA53A3C}" dt="2025-04-15T04:33:43.492" v="1042"/>
          <ac:spMkLst>
            <pc:docMk/>
            <pc:sldMk cId="0" sldId="258"/>
            <ac:spMk id="16" creationId="{1E7402C2-2DE6-EEEA-2446-6477A66FC5BD}"/>
          </ac:spMkLst>
        </pc:spChg>
        <pc:spChg chg="add mod">
          <ac:chgData name="Divyarajsinh Chundavat" userId="5a31740ee0c194f2" providerId="LiveId" clId="{CE87068D-EA0E-4EFA-96DB-79230AA53A3C}" dt="2025-04-15T04:33:43.492" v="1042"/>
          <ac:spMkLst>
            <pc:docMk/>
            <pc:sldMk cId="0" sldId="258"/>
            <ac:spMk id="17" creationId="{DEB47978-1DCE-A793-6A81-6DC8071BA81A}"/>
          </ac:spMkLst>
        </pc:spChg>
        <pc:spChg chg="add mod">
          <ac:chgData name="Divyarajsinh Chundavat" userId="5a31740ee0c194f2" providerId="LiveId" clId="{CE87068D-EA0E-4EFA-96DB-79230AA53A3C}" dt="2025-04-15T04:33:43.492" v="1042"/>
          <ac:spMkLst>
            <pc:docMk/>
            <pc:sldMk cId="0" sldId="258"/>
            <ac:spMk id="18" creationId="{51AE6C3D-9578-AFCE-DF6C-FBAACB488F8F}"/>
          </ac:spMkLst>
        </pc:spChg>
        <pc:spChg chg="add mod">
          <ac:chgData name="Divyarajsinh Chundavat" userId="5a31740ee0c194f2" providerId="LiveId" clId="{CE87068D-EA0E-4EFA-96DB-79230AA53A3C}" dt="2025-04-15T04:33:43.492" v="1042"/>
          <ac:spMkLst>
            <pc:docMk/>
            <pc:sldMk cId="0" sldId="258"/>
            <ac:spMk id="20" creationId="{211878E5-DA98-0383-83CF-7D92CD784049}"/>
          </ac:spMkLst>
        </pc:spChg>
        <pc:spChg chg="add mod">
          <ac:chgData name="Divyarajsinh Chundavat" userId="5a31740ee0c194f2" providerId="LiveId" clId="{CE87068D-EA0E-4EFA-96DB-79230AA53A3C}" dt="2025-04-15T04:33:43.492" v="1042"/>
          <ac:spMkLst>
            <pc:docMk/>
            <pc:sldMk cId="0" sldId="258"/>
            <ac:spMk id="22" creationId="{EAF25187-089F-B067-88AC-831F9E188ACB}"/>
          </ac:spMkLst>
        </pc:spChg>
        <pc:spChg chg="add mod">
          <ac:chgData name="Divyarajsinh Chundavat" userId="5a31740ee0c194f2" providerId="LiveId" clId="{CE87068D-EA0E-4EFA-96DB-79230AA53A3C}" dt="2025-04-15T04:33:43.492" v="1042"/>
          <ac:spMkLst>
            <pc:docMk/>
            <pc:sldMk cId="0" sldId="258"/>
            <ac:spMk id="25" creationId="{24521147-9E4D-C62E-4987-D03EF9912EDC}"/>
          </ac:spMkLst>
        </pc:spChg>
        <pc:spChg chg="add mod">
          <ac:chgData name="Divyarajsinh Chundavat" userId="5a31740ee0c194f2" providerId="LiveId" clId="{CE87068D-EA0E-4EFA-96DB-79230AA53A3C}" dt="2025-04-15T04:33:43.492" v="1042"/>
          <ac:spMkLst>
            <pc:docMk/>
            <pc:sldMk cId="0" sldId="258"/>
            <ac:spMk id="30" creationId="{2B8F1677-D593-CB97-1F5B-CF3F0D22EA75}"/>
          </ac:spMkLst>
        </pc:spChg>
        <pc:spChg chg="add mod">
          <ac:chgData name="Divyarajsinh Chundavat" userId="5a31740ee0c194f2" providerId="LiveId" clId="{CE87068D-EA0E-4EFA-96DB-79230AA53A3C}" dt="2025-04-15T04:59:54.937" v="1109" actId="255"/>
          <ac:spMkLst>
            <pc:docMk/>
            <pc:sldMk cId="0" sldId="258"/>
            <ac:spMk id="31" creationId="{00000000-0000-0000-0000-000000000000}"/>
          </ac:spMkLst>
        </pc:spChg>
        <pc:spChg chg="del">
          <ac:chgData name="Divyarajsinh Chundavat" userId="5a31740ee0c194f2" providerId="LiveId" clId="{CE87068D-EA0E-4EFA-96DB-79230AA53A3C}" dt="2025-04-15T04:36:30.795" v="1071" actId="478"/>
          <ac:spMkLst>
            <pc:docMk/>
            <pc:sldMk cId="0" sldId="258"/>
            <ac:spMk id="32" creationId="{00000000-0000-0000-0000-000000000000}"/>
          </ac:spMkLst>
        </pc:spChg>
        <pc:spChg chg="add del mod">
          <ac:chgData name="Divyarajsinh Chundavat" userId="5a31740ee0c194f2" providerId="LiveId" clId="{CE87068D-EA0E-4EFA-96DB-79230AA53A3C}" dt="2025-04-15T04:37:20.372" v="1074" actId="21"/>
          <ac:spMkLst>
            <pc:docMk/>
            <pc:sldMk cId="0" sldId="258"/>
            <ac:spMk id="33" creationId="{00000000-0000-0000-0000-000000000000}"/>
          </ac:spMkLst>
        </pc:spChg>
        <pc:spChg chg="del mod">
          <ac:chgData name="Divyarajsinh Chundavat" userId="5a31740ee0c194f2" providerId="LiveId" clId="{CE87068D-EA0E-4EFA-96DB-79230AA53A3C}" dt="2025-04-15T04:37:20.372" v="1074" actId="21"/>
          <ac:spMkLst>
            <pc:docMk/>
            <pc:sldMk cId="0" sldId="258"/>
            <ac:spMk id="34" creationId="{00000000-0000-0000-0000-000000000000}"/>
          </ac:spMkLst>
        </pc:spChg>
        <pc:spChg chg="del mod">
          <ac:chgData name="Divyarajsinh Chundavat" userId="5a31740ee0c194f2" providerId="LiveId" clId="{CE87068D-EA0E-4EFA-96DB-79230AA53A3C}" dt="2025-04-15T04:37:20.372" v="1074" actId="21"/>
          <ac:spMkLst>
            <pc:docMk/>
            <pc:sldMk cId="0" sldId="258"/>
            <ac:spMk id="35" creationId="{00000000-0000-0000-0000-000000000000}"/>
          </ac:spMkLst>
        </pc:spChg>
        <pc:spChg chg="del mod">
          <ac:chgData name="Divyarajsinh Chundavat" userId="5a31740ee0c194f2" providerId="LiveId" clId="{CE87068D-EA0E-4EFA-96DB-79230AA53A3C}" dt="2025-04-15T04:37:20.372" v="1074" actId="21"/>
          <ac:spMkLst>
            <pc:docMk/>
            <pc:sldMk cId="0" sldId="258"/>
            <ac:spMk id="36" creationId="{00000000-0000-0000-0000-000000000000}"/>
          </ac:spMkLst>
        </pc:spChg>
        <pc:spChg chg="del mod">
          <ac:chgData name="Divyarajsinh Chundavat" userId="5a31740ee0c194f2" providerId="LiveId" clId="{CE87068D-EA0E-4EFA-96DB-79230AA53A3C}" dt="2025-04-15T04:37:20.372" v="1074" actId="21"/>
          <ac:spMkLst>
            <pc:docMk/>
            <pc:sldMk cId="0" sldId="258"/>
            <ac:spMk id="37" creationId="{00000000-0000-0000-0000-000000000000}"/>
          </ac:spMkLst>
        </pc:spChg>
        <pc:spChg chg="add mod">
          <ac:chgData name="Divyarajsinh Chundavat" userId="5a31740ee0c194f2" providerId="LiveId" clId="{CE87068D-EA0E-4EFA-96DB-79230AA53A3C}" dt="2025-04-15T05:00:31.288" v="1113" actId="1076"/>
          <ac:spMkLst>
            <pc:docMk/>
            <pc:sldMk cId="0" sldId="258"/>
            <ac:spMk id="38"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40"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41"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42" creationId="{00000000-0000-0000-0000-000000000000}"/>
          </ac:spMkLst>
        </pc:spChg>
        <pc:spChg chg="mod">
          <ac:chgData name="Divyarajsinh Chundavat" userId="5a31740ee0c194f2" providerId="LiveId" clId="{CE87068D-EA0E-4EFA-96DB-79230AA53A3C}" dt="2025-04-15T04:34:01.668" v="1045" actId="121"/>
          <ac:spMkLst>
            <pc:docMk/>
            <pc:sldMk cId="0" sldId="258"/>
            <ac:spMk id="43"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44"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46"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47"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48" creationId="{00000000-0000-0000-0000-000000000000}"/>
          </ac:spMkLst>
        </pc:spChg>
        <pc:spChg chg="del mod">
          <ac:chgData name="Divyarajsinh Chundavat" userId="5a31740ee0c194f2" providerId="LiveId" clId="{CE87068D-EA0E-4EFA-96DB-79230AA53A3C}" dt="2025-04-15T04:58:33.083" v="1098" actId="1076"/>
          <ac:spMkLst>
            <pc:docMk/>
            <pc:sldMk cId="0" sldId="258"/>
            <ac:spMk id="49"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50"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51"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53"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54"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55"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57" creationId="{00000000-0000-0000-0000-000000000000}"/>
          </ac:spMkLst>
        </pc:spChg>
        <pc:spChg chg="add mod">
          <ac:chgData name="Divyarajsinh Chundavat" userId="5a31740ee0c194f2" providerId="LiveId" clId="{CE87068D-EA0E-4EFA-96DB-79230AA53A3C}" dt="2025-04-15T04:35:39.409" v="1067" actId="688"/>
          <ac:spMkLst>
            <pc:docMk/>
            <pc:sldMk cId="0" sldId="258"/>
            <ac:spMk id="58" creationId="{00000000-0000-0000-0000-000000000000}"/>
          </ac:spMkLst>
        </pc:spChg>
        <pc:spChg chg="add del mod">
          <ac:chgData name="Divyarajsinh Chundavat" userId="5a31740ee0c194f2" providerId="LiveId" clId="{CE87068D-EA0E-4EFA-96DB-79230AA53A3C}" dt="2025-04-15T04:58:33.083" v="1098" actId="1076"/>
          <ac:spMkLst>
            <pc:docMk/>
            <pc:sldMk cId="0" sldId="258"/>
            <ac:spMk id="59" creationId="{00000000-0000-0000-0000-000000000000}"/>
          </ac:spMkLst>
        </pc:spChg>
        <pc:spChg chg="add mod">
          <ac:chgData name="Divyarajsinh Chundavat" userId="5a31740ee0c194f2" providerId="LiveId" clId="{CE87068D-EA0E-4EFA-96DB-79230AA53A3C}" dt="2025-04-15T06:20:38.244" v="1974" actId="255"/>
          <ac:spMkLst>
            <pc:docMk/>
            <pc:sldMk cId="0" sldId="258"/>
            <ac:spMk id="62" creationId="{00000000-0000-0000-0000-000000000000}"/>
          </ac:spMkLst>
        </pc:spChg>
        <pc:spChg chg="add mod">
          <ac:chgData name="Divyarajsinh Chundavat" userId="5a31740ee0c194f2" providerId="LiveId" clId="{CE87068D-EA0E-4EFA-96DB-79230AA53A3C}" dt="2025-04-15T06:20:38.244" v="1974" actId="255"/>
          <ac:spMkLst>
            <pc:docMk/>
            <pc:sldMk cId="0" sldId="258"/>
            <ac:spMk id="63" creationId="{00000000-0000-0000-0000-000000000000}"/>
          </ac:spMkLst>
        </pc:spChg>
        <pc:spChg chg="add mod">
          <ac:chgData name="Divyarajsinh Chundavat" userId="5a31740ee0c194f2" providerId="LiveId" clId="{CE87068D-EA0E-4EFA-96DB-79230AA53A3C}" dt="2025-04-15T06:20:38.244" v="1974" actId="255"/>
          <ac:spMkLst>
            <pc:docMk/>
            <pc:sldMk cId="0" sldId="258"/>
            <ac:spMk id="64" creationId="{00000000-0000-0000-0000-000000000000}"/>
          </ac:spMkLst>
        </pc:spChg>
        <pc:spChg chg="add mod">
          <ac:chgData name="Divyarajsinh Chundavat" userId="5a31740ee0c194f2" providerId="LiveId" clId="{CE87068D-EA0E-4EFA-96DB-79230AA53A3C}" dt="2025-04-15T06:20:38.244" v="1974" actId="255"/>
          <ac:spMkLst>
            <pc:docMk/>
            <pc:sldMk cId="0" sldId="258"/>
            <ac:spMk id="65" creationId="{00000000-0000-0000-0000-000000000000}"/>
          </ac:spMkLst>
        </pc:spChg>
        <pc:spChg chg="add mod">
          <ac:chgData name="Divyarajsinh Chundavat" userId="5a31740ee0c194f2" providerId="LiveId" clId="{CE87068D-EA0E-4EFA-96DB-79230AA53A3C}" dt="2025-04-15T06:20:38.244" v="1974" actId="255"/>
          <ac:spMkLst>
            <pc:docMk/>
            <pc:sldMk cId="0" sldId="258"/>
            <ac:spMk id="66" creationId="{00000000-0000-0000-0000-000000000000}"/>
          </ac:spMkLst>
        </pc:spChg>
        <pc:spChg chg="add mod">
          <ac:chgData name="Divyarajsinh Chundavat" userId="5a31740ee0c194f2" providerId="LiveId" clId="{CE87068D-EA0E-4EFA-96DB-79230AA53A3C}" dt="2025-04-15T05:03:13.537" v="1287" actId="1076"/>
          <ac:spMkLst>
            <pc:docMk/>
            <pc:sldMk cId="0" sldId="258"/>
            <ac:spMk id="67" creationId="{AE7C17DC-E04F-7310-5F73-69CCE36CDB85}"/>
          </ac:spMkLst>
        </pc:spChg>
        <pc:spChg chg="add mod">
          <ac:chgData name="Divyarajsinh Chundavat" userId="5a31740ee0c194f2" providerId="LiveId" clId="{CE87068D-EA0E-4EFA-96DB-79230AA53A3C}" dt="2025-04-15T05:26:26.122" v="1512" actId="20577"/>
          <ac:spMkLst>
            <pc:docMk/>
            <pc:sldMk cId="0" sldId="258"/>
            <ac:spMk id="68" creationId="{8B2DCF6E-7EA6-C6AD-7351-11ECEE2E8079}"/>
          </ac:spMkLst>
        </pc:spChg>
        <pc:picChg chg="add mod">
          <ac:chgData name="Divyarajsinh Chundavat" userId="5a31740ee0c194f2" providerId="LiveId" clId="{CE87068D-EA0E-4EFA-96DB-79230AA53A3C}" dt="2025-04-15T04:37:25.279" v="1075" actId="1076"/>
          <ac:picMkLst>
            <pc:docMk/>
            <pc:sldMk cId="0" sldId="258"/>
            <ac:picMk id="61" creationId="{CEFF275A-7133-9701-E12E-AE47422B2A81}"/>
          </ac:picMkLst>
        </pc:picChg>
      </pc:sldChg>
      <pc:sldChg chg="addSp delSp modSp mod">
        <pc:chgData name="Divyarajsinh Chundavat" userId="5a31740ee0c194f2" providerId="LiveId" clId="{CE87068D-EA0E-4EFA-96DB-79230AA53A3C}" dt="2025-04-15T05:45:08.736" v="1605" actId="1076"/>
        <pc:sldMkLst>
          <pc:docMk/>
          <pc:sldMk cId="0" sldId="259"/>
        </pc:sldMkLst>
        <pc:spChg chg="del">
          <ac:chgData name="Divyarajsinh Chundavat" userId="5a31740ee0c194f2" providerId="LiveId" clId="{CE87068D-EA0E-4EFA-96DB-79230AA53A3C}" dt="2025-04-15T04:33:52.070" v="1043" actId="21"/>
          <ac:spMkLst>
            <pc:docMk/>
            <pc:sldMk cId="0" sldId="259"/>
            <ac:spMk id="4" creationId="{00000000-0000-0000-0000-000000000000}"/>
          </ac:spMkLst>
        </pc:spChg>
        <pc:spChg chg="del">
          <ac:chgData name="Divyarajsinh Chundavat" userId="5a31740ee0c194f2" providerId="LiveId" clId="{CE87068D-EA0E-4EFA-96DB-79230AA53A3C}" dt="2025-04-15T04:33:52.070" v="1043" actId="21"/>
          <ac:spMkLst>
            <pc:docMk/>
            <pc:sldMk cId="0" sldId="259"/>
            <ac:spMk id="5" creationId="{00000000-0000-0000-0000-000000000000}"/>
          </ac:spMkLst>
        </pc:spChg>
        <pc:spChg chg="del">
          <ac:chgData name="Divyarajsinh Chundavat" userId="5a31740ee0c194f2" providerId="LiveId" clId="{CE87068D-EA0E-4EFA-96DB-79230AA53A3C}" dt="2025-04-15T04:33:52.070" v="1043" actId="21"/>
          <ac:spMkLst>
            <pc:docMk/>
            <pc:sldMk cId="0" sldId="259"/>
            <ac:spMk id="6" creationId="{00000000-0000-0000-0000-000000000000}"/>
          </ac:spMkLst>
        </pc:spChg>
        <pc:spChg chg="del">
          <ac:chgData name="Divyarajsinh Chundavat" userId="5a31740ee0c194f2" providerId="LiveId" clId="{CE87068D-EA0E-4EFA-96DB-79230AA53A3C}" dt="2025-04-15T04:33:52.070" v="1043" actId="21"/>
          <ac:spMkLst>
            <pc:docMk/>
            <pc:sldMk cId="0" sldId="259"/>
            <ac:spMk id="7" creationId="{00000000-0000-0000-0000-000000000000}"/>
          </ac:spMkLst>
        </pc:spChg>
        <pc:spChg chg="del">
          <ac:chgData name="Divyarajsinh Chundavat" userId="5a31740ee0c194f2" providerId="LiveId" clId="{CE87068D-EA0E-4EFA-96DB-79230AA53A3C}" dt="2025-04-15T04:33:52.070" v="1043" actId="21"/>
          <ac:spMkLst>
            <pc:docMk/>
            <pc:sldMk cId="0" sldId="259"/>
            <ac:spMk id="8" creationId="{00000000-0000-0000-0000-000000000000}"/>
          </ac:spMkLst>
        </pc:spChg>
        <pc:spChg chg="mod">
          <ac:chgData name="Divyarajsinh Chundavat" userId="5a31740ee0c194f2" providerId="LiveId" clId="{CE87068D-EA0E-4EFA-96DB-79230AA53A3C}" dt="2025-04-15T04:33:39.104" v="1041" actId="1037"/>
          <ac:spMkLst>
            <pc:docMk/>
            <pc:sldMk cId="0" sldId="259"/>
            <ac:spMk id="12" creationId="{00000000-0000-0000-0000-000000000000}"/>
          </ac:spMkLst>
        </pc:spChg>
        <pc:spChg chg="mod">
          <ac:chgData name="Divyarajsinh Chundavat" userId="5a31740ee0c194f2" providerId="LiveId" clId="{CE87068D-EA0E-4EFA-96DB-79230AA53A3C}" dt="2025-04-15T04:33:39.104" v="1041" actId="1037"/>
          <ac:spMkLst>
            <pc:docMk/>
            <pc:sldMk cId="0" sldId="259"/>
            <ac:spMk id="16" creationId="{00000000-0000-0000-0000-000000000000}"/>
          </ac:spMkLst>
        </pc:spChg>
        <pc:spChg chg="mod">
          <ac:chgData name="Divyarajsinh Chundavat" userId="5a31740ee0c194f2" providerId="LiveId" clId="{CE87068D-EA0E-4EFA-96DB-79230AA53A3C}" dt="2025-04-15T04:33:39.104" v="1041" actId="1037"/>
          <ac:spMkLst>
            <pc:docMk/>
            <pc:sldMk cId="0" sldId="259"/>
            <ac:spMk id="17" creationId="{00000000-0000-0000-0000-000000000000}"/>
          </ac:spMkLst>
        </pc:spChg>
        <pc:spChg chg="del mod">
          <ac:chgData name="Divyarajsinh Chundavat" userId="5a31740ee0c194f2" providerId="LiveId" clId="{CE87068D-EA0E-4EFA-96DB-79230AA53A3C}" dt="2025-04-15T04:33:52.070" v="1043" actId="21"/>
          <ac:spMkLst>
            <pc:docMk/>
            <pc:sldMk cId="0" sldId="259"/>
            <ac:spMk id="21" creationId="{00000000-0000-0000-0000-000000000000}"/>
          </ac:spMkLst>
        </pc:spChg>
        <pc:spChg chg="del mod">
          <ac:chgData name="Divyarajsinh Chundavat" userId="5a31740ee0c194f2" providerId="LiveId" clId="{CE87068D-EA0E-4EFA-96DB-79230AA53A3C}" dt="2025-04-15T04:33:52.070" v="1043" actId="21"/>
          <ac:spMkLst>
            <pc:docMk/>
            <pc:sldMk cId="0" sldId="259"/>
            <ac:spMk id="23" creationId="{00000000-0000-0000-0000-000000000000}"/>
          </ac:spMkLst>
        </pc:spChg>
        <pc:spChg chg="del mod">
          <ac:chgData name="Divyarajsinh Chundavat" userId="5a31740ee0c194f2" providerId="LiveId" clId="{CE87068D-EA0E-4EFA-96DB-79230AA53A3C}" dt="2025-04-15T04:33:52.070" v="1043" actId="21"/>
          <ac:spMkLst>
            <pc:docMk/>
            <pc:sldMk cId="0" sldId="259"/>
            <ac:spMk id="24" creationId="{00000000-0000-0000-0000-000000000000}"/>
          </ac:spMkLst>
        </pc:spChg>
        <pc:spChg chg="mod">
          <ac:chgData name="Divyarajsinh Chundavat" userId="5a31740ee0c194f2" providerId="LiveId" clId="{CE87068D-EA0E-4EFA-96DB-79230AA53A3C}" dt="2025-04-15T04:33:39.104" v="1041" actId="1037"/>
          <ac:spMkLst>
            <pc:docMk/>
            <pc:sldMk cId="0" sldId="259"/>
            <ac:spMk id="25" creationId="{00000000-0000-0000-0000-000000000000}"/>
          </ac:spMkLst>
        </pc:spChg>
        <pc:spChg chg="del mod">
          <ac:chgData name="Divyarajsinh Chundavat" userId="5a31740ee0c194f2" providerId="LiveId" clId="{CE87068D-EA0E-4EFA-96DB-79230AA53A3C}" dt="2025-04-15T04:33:52.070" v="1043" actId="21"/>
          <ac:spMkLst>
            <pc:docMk/>
            <pc:sldMk cId="0" sldId="259"/>
            <ac:spMk id="27" creationId="{00000000-0000-0000-0000-000000000000}"/>
          </ac:spMkLst>
        </pc:spChg>
        <pc:spChg chg="mod">
          <ac:chgData name="Divyarajsinh Chundavat" userId="5a31740ee0c194f2" providerId="LiveId" clId="{CE87068D-EA0E-4EFA-96DB-79230AA53A3C}" dt="2025-04-15T04:33:39.104" v="1041" actId="1037"/>
          <ac:spMkLst>
            <pc:docMk/>
            <pc:sldMk cId="0" sldId="259"/>
            <ac:spMk id="28" creationId="{00000000-0000-0000-0000-000000000000}"/>
          </ac:spMkLst>
        </pc:spChg>
        <pc:spChg chg="del mod">
          <ac:chgData name="Divyarajsinh Chundavat" userId="5a31740ee0c194f2" providerId="LiveId" clId="{CE87068D-EA0E-4EFA-96DB-79230AA53A3C}" dt="2025-04-15T04:33:52.070" v="1043" actId="21"/>
          <ac:spMkLst>
            <pc:docMk/>
            <pc:sldMk cId="0" sldId="259"/>
            <ac:spMk id="30" creationId="{00000000-0000-0000-0000-000000000000}"/>
          </ac:spMkLst>
        </pc:spChg>
        <pc:spChg chg="add mod">
          <ac:chgData name="Divyarajsinh Chundavat" userId="5a31740ee0c194f2" providerId="LiveId" clId="{CE87068D-EA0E-4EFA-96DB-79230AA53A3C}" dt="2025-04-15T05:06:50.841" v="1321" actId="1076"/>
          <ac:spMkLst>
            <pc:docMk/>
            <pc:sldMk cId="0" sldId="259"/>
            <ac:spMk id="31" creationId="{719350E4-53FC-F694-1F49-B71215B62843}"/>
          </ac:spMkLst>
        </pc:spChg>
        <pc:picChg chg="add mod">
          <ac:chgData name="Divyarajsinh Chundavat" userId="5a31740ee0c194f2" providerId="LiveId" clId="{CE87068D-EA0E-4EFA-96DB-79230AA53A3C}" dt="2025-04-15T05:45:08.736" v="1605" actId="1076"/>
          <ac:picMkLst>
            <pc:docMk/>
            <pc:sldMk cId="0" sldId="259"/>
            <ac:picMk id="33" creationId="{B6B7CF52-F9AD-2489-07BA-6D048A09E409}"/>
          </ac:picMkLst>
        </pc:picChg>
        <pc:picChg chg="add mod">
          <ac:chgData name="Divyarajsinh Chundavat" userId="5a31740ee0c194f2" providerId="LiveId" clId="{CE87068D-EA0E-4EFA-96DB-79230AA53A3C}" dt="2025-04-15T05:45:08.736" v="1605" actId="1076"/>
          <ac:picMkLst>
            <pc:docMk/>
            <pc:sldMk cId="0" sldId="259"/>
            <ac:picMk id="35" creationId="{D2A32F86-5BB9-74BD-E25D-4DA1E3E1EA57}"/>
          </ac:picMkLst>
        </pc:picChg>
        <pc:picChg chg="add del mod">
          <ac:chgData name="Divyarajsinh Chundavat" userId="5a31740ee0c194f2" providerId="LiveId" clId="{CE87068D-EA0E-4EFA-96DB-79230AA53A3C}" dt="2025-04-15T05:05:43.025" v="1314" actId="478"/>
          <ac:picMkLst>
            <pc:docMk/>
            <pc:sldMk cId="0" sldId="259"/>
            <ac:picMk id="37" creationId="{A19AB6C5-EDCA-A99C-CB35-FEB24098E570}"/>
          </ac:picMkLst>
        </pc:picChg>
        <pc:picChg chg="add del mod modCrop">
          <ac:chgData name="Divyarajsinh Chundavat" userId="5a31740ee0c194f2" providerId="LiveId" clId="{CE87068D-EA0E-4EFA-96DB-79230AA53A3C}" dt="2025-04-15T05:07:53.593" v="1327" actId="21"/>
          <ac:picMkLst>
            <pc:docMk/>
            <pc:sldMk cId="0" sldId="259"/>
            <ac:picMk id="39" creationId="{0BC5DC54-AAA4-E4D9-C22D-928D433340D2}"/>
          </ac:picMkLst>
        </pc:picChg>
        <pc:picChg chg="add mod">
          <ac:chgData name="Divyarajsinh Chundavat" userId="5a31740ee0c194f2" providerId="LiveId" clId="{CE87068D-EA0E-4EFA-96DB-79230AA53A3C}" dt="2025-04-15T05:43:39.933" v="1599" actId="1076"/>
          <ac:picMkLst>
            <pc:docMk/>
            <pc:sldMk cId="0" sldId="259"/>
            <ac:picMk id="41" creationId="{1903FF34-C01E-2386-DBB5-633E1E4640AA}"/>
          </ac:picMkLst>
        </pc:picChg>
        <pc:picChg chg="add mod">
          <ac:chgData name="Divyarajsinh Chundavat" userId="5a31740ee0c194f2" providerId="LiveId" clId="{CE87068D-EA0E-4EFA-96DB-79230AA53A3C}" dt="2025-04-15T05:44:39.981" v="1602" actId="14100"/>
          <ac:picMkLst>
            <pc:docMk/>
            <pc:sldMk cId="0" sldId="259"/>
            <ac:picMk id="42" creationId="{0BC5DC54-AAA4-E4D9-C22D-928D433340D2}"/>
          </ac:picMkLst>
        </pc:picChg>
        <pc:picChg chg="add mod">
          <ac:chgData name="Divyarajsinh Chundavat" userId="5a31740ee0c194f2" providerId="LiveId" clId="{CE87068D-EA0E-4EFA-96DB-79230AA53A3C}" dt="2025-04-15T05:44:43.093" v="1603" actId="1076"/>
          <ac:picMkLst>
            <pc:docMk/>
            <pc:sldMk cId="0" sldId="259"/>
            <ac:picMk id="44" creationId="{2B8C1583-BC40-CF22-F31A-4380045D6011}"/>
          </ac:picMkLst>
        </pc:picChg>
      </pc:sldChg>
      <pc:sldChg chg="modSp mod">
        <pc:chgData name="Divyarajsinh Chundavat" userId="5a31740ee0c194f2" providerId="LiveId" clId="{CE87068D-EA0E-4EFA-96DB-79230AA53A3C}" dt="2025-04-15T05:08:55.544" v="1350" actId="1076"/>
        <pc:sldMkLst>
          <pc:docMk/>
          <pc:sldMk cId="0" sldId="260"/>
        </pc:sldMkLst>
        <pc:spChg chg="mod">
          <ac:chgData name="Divyarajsinh Chundavat" userId="5a31740ee0c194f2" providerId="LiveId" clId="{CE87068D-EA0E-4EFA-96DB-79230AA53A3C}" dt="2025-04-15T05:08:48.407" v="1349" actId="1076"/>
          <ac:spMkLst>
            <pc:docMk/>
            <pc:sldMk cId="0" sldId="260"/>
            <ac:spMk id="2" creationId="{00000000-0000-0000-0000-000000000000}"/>
          </ac:spMkLst>
        </pc:spChg>
        <pc:spChg chg="mod">
          <ac:chgData name="Divyarajsinh Chundavat" userId="5a31740ee0c194f2" providerId="LiveId" clId="{CE87068D-EA0E-4EFA-96DB-79230AA53A3C}" dt="2025-04-15T05:08:55.544" v="1350" actId="1076"/>
          <ac:spMkLst>
            <pc:docMk/>
            <pc:sldMk cId="0" sldId="260"/>
            <ac:spMk id="3" creationId="{00000000-0000-0000-0000-000000000000}"/>
          </ac:spMkLst>
        </pc:spChg>
        <pc:spChg chg="mod">
          <ac:chgData name="Divyarajsinh Chundavat" userId="5a31740ee0c194f2" providerId="LiveId" clId="{CE87068D-EA0E-4EFA-96DB-79230AA53A3C}" dt="2025-04-15T05:08:55.544" v="1350" actId="1076"/>
          <ac:spMkLst>
            <pc:docMk/>
            <pc:sldMk cId="0" sldId="260"/>
            <ac:spMk id="4" creationId="{00000000-0000-0000-0000-000000000000}"/>
          </ac:spMkLst>
        </pc:spChg>
      </pc:sldChg>
      <pc:sldChg chg="addSp delSp modSp mod">
        <pc:chgData name="Divyarajsinh Chundavat" userId="5a31740ee0c194f2" providerId="LiveId" clId="{CE87068D-EA0E-4EFA-96DB-79230AA53A3C}" dt="2025-04-15T05:54:55.691" v="1689" actId="14100"/>
        <pc:sldMkLst>
          <pc:docMk/>
          <pc:sldMk cId="0" sldId="261"/>
        </pc:sldMkLst>
        <pc:spChg chg="mod">
          <ac:chgData name="Divyarajsinh Chundavat" userId="5a31740ee0c194f2" providerId="LiveId" clId="{CE87068D-EA0E-4EFA-96DB-79230AA53A3C}" dt="2025-04-15T05:39:24.668" v="1520" actId="1038"/>
          <ac:spMkLst>
            <pc:docMk/>
            <pc:sldMk cId="0" sldId="261"/>
            <ac:spMk id="3" creationId="{00000000-0000-0000-0000-000000000000}"/>
          </ac:spMkLst>
        </pc:spChg>
        <pc:spChg chg="del mod">
          <ac:chgData name="Divyarajsinh Chundavat" userId="5a31740ee0c194f2" providerId="LiveId" clId="{CE87068D-EA0E-4EFA-96DB-79230AA53A3C}" dt="2025-04-15T05:11:34.949" v="1367" actId="478"/>
          <ac:spMkLst>
            <pc:docMk/>
            <pc:sldMk cId="0" sldId="261"/>
            <ac:spMk id="4" creationId="{00000000-0000-0000-0000-000000000000}"/>
          </ac:spMkLst>
        </pc:spChg>
        <pc:spChg chg="del mod">
          <ac:chgData name="Divyarajsinh Chundavat" userId="5a31740ee0c194f2" providerId="LiveId" clId="{CE87068D-EA0E-4EFA-96DB-79230AA53A3C}" dt="2025-04-15T05:15:04.792" v="1375" actId="21"/>
          <ac:spMkLst>
            <pc:docMk/>
            <pc:sldMk cId="0" sldId="261"/>
            <ac:spMk id="5" creationId="{00000000-0000-0000-0000-000000000000}"/>
          </ac:spMkLst>
        </pc:spChg>
        <pc:spChg chg="del mod">
          <ac:chgData name="Divyarajsinh Chundavat" userId="5a31740ee0c194f2" providerId="LiveId" clId="{CE87068D-EA0E-4EFA-96DB-79230AA53A3C}" dt="2025-04-15T05:15:04.792" v="1375" actId="21"/>
          <ac:spMkLst>
            <pc:docMk/>
            <pc:sldMk cId="0" sldId="261"/>
            <ac:spMk id="7" creationId="{00000000-0000-0000-0000-000000000000}"/>
          </ac:spMkLst>
        </pc:spChg>
        <pc:spChg chg="del mod">
          <ac:chgData name="Divyarajsinh Chundavat" userId="5a31740ee0c194f2" providerId="LiveId" clId="{CE87068D-EA0E-4EFA-96DB-79230AA53A3C}" dt="2025-04-15T05:15:04.792" v="1375" actId="21"/>
          <ac:spMkLst>
            <pc:docMk/>
            <pc:sldMk cId="0" sldId="261"/>
            <ac:spMk id="8"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0"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1"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3"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4"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6" creationId="{00000000-0000-0000-0000-000000000000}"/>
          </ac:spMkLst>
        </pc:spChg>
        <pc:spChg chg="del mod">
          <ac:chgData name="Divyarajsinh Chundavat" userId="5a31740ee0c194f2" providerId="LiveId" clId="{CE87068D-EA0E-4EFA-96DB-79230AA53A3C}" dt="2025-04-15T05:15:04.792" v="1375" actId="21"/>
          <ac:spMkLst>
            <pc:docMk/>
            <pc:sldMk cId="0" sldId="261"/>
            <ac:spMk id="17" creationId="{00000000-0000-0000-0000-000000000000}"/>
          </ac:spMkLst>
        </pc:spChg>
        <pc:spChg chg="add mod">
          <ac:chgData name="Divyarajsinh Chundavat" userId="5a31740ee0c194f2" providerId="LiveId" clId="{CE87068D-EA0E-4EFA-96DB-79230AA53A3C}" dt="2025-04-15T05:24:04.450" v="1502" actId="1076"/>
          <ac:spMkLst>
            <pc:docMk/>
            <pc:sldMk cId="0" sldId="261"/>
            <ac:spMk id="24" creationId="{AEC7FFB5-A442-9614-4BD6-86E0F6B443B1}"/>
          </ac:spMkLst>
        </pc:spChg>
        <pc:spChg chg="add mod">
          <ac:chgData name="Divyarajsinh Chundavat" userId="5a31740ee0c194f2" providerId="LiveId" clId="{CE87068D-EA0E-4EFA-96DB-79230AA53A3C}" dt="2025-04-15T05:24:10.666" v="1503" actId="1076"/>
          <ac:spMkLst>
            <pc:docMk/>
            <pc:sldMk cId="0" sldId="261"/>
            <ac:spMk id="25" creationId="{2525F987-7A27-C517-7C3B-5303A1838301}"/>
          </ac:spMkLst>
        </pc:spChg>
        <pc:spChg chg="add mod">
          <ac:chgData name="Divyarajsinh Chundavat" userId="5a31740ee0c194f2" providerId="LiveId" clId="{CE87068D-EA0E-4EFA-96DB-79230AA53A3C}" dt="2025-04-15T05:24:10.666" v="1503" actId="1076"/>
          <ac:spMkLst>
            <pc:docMk/>
            <pc:sldMk cId="0" sldId="261"/>
            <ac:spMk id="26" creationId="{8224D43B-400B-73CE-7ADF-4E940771555D}"/>
          </ac:spMkLst>
        </pc:spChg>
        <pc:picChg chg="mod modCrop">
          <ac:chgData name="Divyarajsinh Chundavat" userId="5a31740ee0c194f2" providerId="LiveId" clId="{CE87068D-EA0E-4EFA-96DB-79230AA53A3C}" dt="2025-04-15T05:54:55.691" v="1689" actId="14100"/>
          <ac:picMkLst>
            <pc:docMk/>
            <pc:sldMk cId="0" sldId="261"/>
            <ac:picMk id="2" creationId="{00000000-0000-0000-0000-000000000000}"/>
          </ac:picMkLst>
        </pc:picChg>
        <pc:picChg chg="mod">
          <ac:chgData name="Divyarajsinh Chundavat" userId="5a31740ee0c194f2" providerId="LiveId" clId="{CE87068D-EA0E-4EFA-96DB-79230AA53A3C}" dt="2025-04-15T05:10:53.094" v="1359" actId="1076"/>
          <ac:picMkLst>
            <pc:docMk/>
            <pc:sldMk cId="0" sldId="261"/>
            <ac:picMk id="6" creationId="{00000000-0000-0000-0000-000000000000}"/>
          </ac:picMkLst>
        </pc:picChg>
        <pc:picChg chg="del mod">
          <ac:chgData name="Divyarajsinh Chundavat" userId="5a31740ee0c194f2" providerId="LiveId" clId="{CE87068D-EA0E-4EFA-96DB-79230AA53A3C}" dt="2025-04-15T05:15:04.792" v="1375" actId="21"/>
          <ac:picMkLst>
            <pc:docMk/>
            <pc:sldMk cId="0" sldId="261"/>
            <ac:picMk id="9" creationId="{00000000-0000-0000-0000-000000000000}"/>
          </ac:picMkLst>
        </pc:picChg>
        <pc:picChg chg="mod">
          <ac:chgData name="Divyarajsinh Chundavat" userId="5a31740ee0c194f2" providerId="LiveId" clId="{CE87068D-EA0E-4EFA-96DB-79230AA53A3C}" dt="2025-04-15T05:11:09.707" v="1361" actId="1076"/>
          <ac:picMkLst>
            <pc:docMk/>
            <pc:sldMk cId="0" sldId="261"/>
            <ac:picMk id="12" creationId="{00000000-0000-0000-0000-000000000000}"/>
          </ac:picMkLst>
        </pc:picChg>
        <pc:picChg chg="mod">
          <ac:chgData name="Divyarajsinh Chundavat" userId="5a31740ee0c194f2" providerId="LiveId" clId="{CE87068D-EA0E-4EFA-96DB-79230AA53A3C}" dt="2025-04-15T05:10:53.094" v="1359" actId="1076"/>
          <ac:picMkLst>
            <pc:docMk/>
            <pc:sldMk cId="0" sldId="261"/>
            <ac:picMk id="15" creationId="{00000000-0000-0000-0000-000000000000}"/>
          </ac:picMkLst>
        </pc:picChg>
        <pc:picChg chg="add mod">
          <ac:chgData name="Divyarajsinh Chundavat" userId="5a31740ee0c194f2" providerId="LiveId" clId="{CE87068D-EA0E-4EFA-96DB-79230AA53A3C}" dt="2025-04-15T05:23:45.597" v="1501" actId="1076"/>
          <ac:picMkLst>
            <pc:docMk/>
            <pc:sldMk cId="0" sldId="261"/>
            <ac:picMk id="19" creationId="{3FBB8CF0-8C57-23B1-0A00-9CCF586DDE47}"/>
          </ac:picMkLst>
        </pc:picChg>
        <pc:picChg chg="add mod">
          <ac:chgData name="Divyarajsinh Chundavat" userId="5a31740ee0c194f2" providerId="LiveId" clId="{CE87068D-EA0E-4EFA-96DB-79230AA53A3C}" dt="2025-04-15T05:23:45.597" v="1501" actId="1076"/>
          <ac:picMkLst>
            <pc:docMk/>
            <pc:sldMk cId="0" sldId="261"/>
            <ac:picMk id="21" creationId="{AAD51CB7-CACF-21D3-EB29-F4A5925B5FF2}"/>
          </ac:picMkLst>
        </pc:picChg>
        <pc:picChg chg="add mod">
          <ac:chgData name="Divyarajsinh Chundavat" userId="5a31740ee0c194f2" providerId="LiveId" clId="{CE87068D-EA0E-4EFA-96DB-79230AA53A3C}" dt="2025-04-15T05:23:45.597" v="1501" actId="1076"/>
          <ac:picMkLst>
            <pc:docMk/>
            <pc:sldMk cId="0" sldId="261"/>
            <ac:picMk id="23" creationId="{E367A10C-F504-C250-1877-6FBB21CF0AA3}"/>
          </ac:picMkLst>
        </pc:picChg>
      </pc:sldChg>
      <pc:sldChg chg="modSp mod">
        <pc:chgData name="Divyarajsinh Chundavat" userId="5a31740ee0c194f2" providerId="LiveId" clId="{CE87068D-EA0E-4EFA-96DB-79230AA53A3C}" dt="2025-04-15T06:09:02.955" v="1801" actId="123"/>
        <pc:sldMkLst>
          <pc:docMk/>
          <pc:sldMk cId="0" sldId="262"/>
        </pc:sldMkLst>
        <pc:spChg chg="mod">
          <ac:chgData name="Divyarajsinh Chundavat" userId="5a31740ee0c194f2" providerId="LiveId" clId="{CE87068D-EA0E-4EFA-96DB-79230AA53A3C}" dt="2025-04-15T05:24:31.015" v="1504" actId="20577"/>
          <ac:spMkLst>
            <pc:docMk/>
            <pc:sldMk cId="0" sldId="262"/>
            <ac:spMk id="2" creationId="{00000000-0000-0000-0000-000000000000}"/>
          </ac:spMkLst>
        </pc:spChg>
        <pc:spChg chg="mod">
          <ac:chgData name="Divyarajsinh Chundavat" userId="5a31740ee0c194f2" providerId="LiveId" clId="{CE87068D-EA0E-4EFA-96DB-79230AA53A3C}" dt="2025-04-15T06:09:02.955" v="1801" actId="123"/>
          <ac:spMkLst>
            <pc:docMk/>
            <pc:sldMk cId="0" sldId="262"/>
            <ac:spMk id="3" creationId="{00000000-0000-0000-0000-000000000000}"/>
          </ac:spMkLst>
        </pc:spChg>
      </pc:sldChg>
      <pc:sldChg chg="addSp delSp modSp mod">
        <pc:chgData name="Divyarajsinh Chundavat" userId="5a31740ee0c194f2" providerId="LiveId" clId="{CE87068D-EA0E-4EFA-96DB-79230AA53A3C}" dt="2025-04-15T05:52:46.737" v="1664" actId="1038"/>
        <pc:sldMkLst>
          <pc:docMk/>
          <pc:sldMk cId="0" sldId="263"/>
        </pc:sldMkLst>
        <pc:spChg chg="mod">
          <ac:chgData name="Divyarajsinh Chundavat" userId="5a31740ee0c194f2" providerId="LiveId" clId="{CE87068D-EA0E-4EFA-96DB-79230AA53A3C}" dt="2025-04-15T05:52:46.737" v="1664" actId="1038"/>
          <ac:spMkLst>
            <pc:docMk/>
            <pc:sldMk cId="0" sldId="263"/>
            <ac:spMk id="2" creationId="{00000000-0000-0000-0000-000000000000}"/>
          </ac:spMkLst>
        </pc:spChg>
        <pc:spChg chg="del mod">
          <ac:chgData name="Divyarajsinh Chundavat" userId="5a31740ee0c194f2" providerId="LiveId" clId="{CE87068D-EA0E-4EFA-96DB-79230AA53A3C}" dt="2025-04-15T05:48:32.762" v="1608" actId="21"/>
          <ac:spMkLst>
            <pc:docMk/>
            <pc:sldMk cId="0" sldId="263"/>
            <ac:spMk id="3" creationId="{00000000-0000-0000-0000-000000000000}"/>
          </ac:spMkLst>
        </pc:spChg>
        <pc:spChg chg="del mod">
          <ac:chgData name="Divyarajsinh Chundavat" userId="5a31740ee0c194f2" providerId="LiveId" clId="{CE87068D-EA0E-4EFA-96DB-79230AA53A3C}" dt="2025-04-15T05:48:32.762" v="1608" actId="21"/>
          <ac:spMkLst>
            <pc:docMk/>
            <pc:sldMk cId="0" sldId="263"/>
            <ac:spMk id="4" creationId="{00000000-0000-0000-0000-000000000000}"/>
          </ac:spMkLst>
        </pc:spChg>
        <pc:spChg chg="del mod">
          <ac:chgData name="Divyarajsinh Chundavat" userId="5a31740ee0c194f2" providerId="LiveId" clId="{CE87068D-EA0E-4EFA-96DB-79230AA53A3C}" dt="2025-04-15T05:48:32.762" v="1608" actId="21"/>
          <ac:spMkLst>
            <pc:docMk/>
            <pc:sldMk cId="0" sldId="263"/>
            <ac:spMk id="5" creationId="{00000000-0000-0000-0000-000000000000}"/>
          </ac:spMkLst>
        </pc:spChg>
        <pc:spChg chg="del mod">
          <ac:chgData name="Divyarajsinh Chundavat" userId="5a31740ee0c194f2" providerId="LiveId" clId="{CE87068D-EA0E-4EFA-96DB-79230AA53A3C}" dt="2025-04-15T05:48:32.762" v="1608" actId="21"/>
          <ac:spMkLst>
            <pc:docMk/>
            <pc:sldMk cId="0" sldId="263"/>
            <ac:spMk id="6" creationId="{00000000-0000-0000-0000-000000000000}"/>
          </ac:spMkLst>
        </pc:spChg>
        <pc:spChg chg="del mod">
          <ac:chgData name="Divyarajsinh Chundavat" userId="5a31740ee0c194f2" providerId="LiveId" clId="{CE87068D-EA0E-4EFA-96DB-79230AA53A3C}" dt="2025-04-15T05:48:32.762" v="1608" actId="21"/>
          <ac:spMkLst>
            <pc:docMk/>
            <pc:sldMk cId="0" sldId="263"/>
            <ac:spMk id="7" creationId="{00000000-0000-0000-0000-000000000000}"/>
          </ac:spMkLst>
        </pc:spChg>
        <pc:spChg chg="del mod">
          <ac:chgData name="Divyarajsinh Chundavat" userId="5a31740ee0c194f2" providerId="LiveId" clId="{CE87068D-EA0E-4EFA-96DB-79230AA53A3C}" dt="2025-04-15T05:48:32.762" v="1608" actId="21"/>
          <ac:spMkLst>
            <pc:docMk/>
            <pc:sldMk cId="0" sldId="263"/>
            <ac:spMk id="8" creationId="{00000000-0000-0000-0000-000000000000}"/>
          </ac:spMkLst>
        </pc:spChg>
        <pc:spChg chg="del mod">
          <ac:chgData name="Divyarajsinh Chundavat" userId="5a31740ee0c194f2" providerId="LiveId" clId="{CE87068D-EA0E-4EFA-96DB-79230AA53A3C}" dt="2025-04-15T05:48:32.762" v="1608" actId="21"/>
          <ac:spMkLst>
            <pc:docMk/>
            <pc:sldMk cId="0" sldId="263"/>
            <ac:spMk id="9" creationId="{00000000-0000-0000-0000-000000000000}"/>
          </ac:spMkLst>
        </pc:spChg>
        <pc:spChg chg="del mod">
          <ac:chgData name="Divyarajsinh Chundavat" userId="5a31740ee0c194f2" providerId="LiveId" clId="{CE87068D-EA0E-4EFA-96DB-79230AA53A3C}" dt="2025-04-15T05:48:32.762" v="1608" actId="21"/>
          <ac:spMkLst>
            <pc:docMk/>
            <pc:sldMk cId="0" sldId="263"/>
            <ac:spMk id="10" creationId="{00000000-0000-0000-0000-000000000000}"/>
          </ac:spMkLst>
        </pc:spChg>
        <pc:spChg chg="del mod">
          <ac:chgData name="Divyarajsinh Chundavat" userId="5a31740ee0c194f2" providerId="LiveId" clId="{CE87068D-EA0E-4EFA-96DB-79230AA53A3C}" dt="2025-04-15T05:48:32.762" v="1608" actId="21"/>
          <ac:spMkLst>
            <pc:docMk/>
            <pc:sldMk cId="0" sldId="263"/>
            <ac:spMk id="12" creationId="{00000000-0000-0000-0000-000000000000}"/>
          </ac:spMkLst>
        </pc:spChg>
        <pc:spChg chg="del mod">
          <ac:chgData name="Divyarajsinh Chundavat" userId="5a31740ee0c194f2" providerId="LiveId" clId="{CE87068D-EA0E-4EFA-96DB-79230AA53A3C}" dt="2025-04-15T05:48:32.762" v="1608" actId="21"/>
          <ac:spMkLst>
            <pc:docMk/>
            <pc:sldMk cId="0" sldId="263"/>
            <ac:spMk id="14" creationId="{00000000-0000-0000-0000-000000000000}"/>
          </ac:spMkLst>
        </pc:spChg>
        <pc:spChg chg="add mod">
          <ac:chgData name="Divyarajsinh Chundavat" userId="5a31740ee0c194f2" providerId="LiveId" clId="{CE87068D-EA0E-4EFA-96DB-79230AA53A3C}" dt="2025-04-15T05:51:08.882" v="1641" actId="1076"/>
          <ac:spMkLst>
            <pc:docMk/>
            <pc:sldMk cId="0" sldId="263"/>
            <ac:spMk id="26" creationId="{D44DCD5C-73A5-55DF-8CA6-8D003209A318}"/>
          </ac:spMkLst>
        </pc:spChg>
        <pc:spChg chg="add mod">
          <ac:chgData name="Divyarajsinh Chundavat" userId="5a31740ee0c194f2" providerId="LiveId" clId="{CE87068D-EA0E-4EFA-96DB-79230AA53A3C}" dt="2025-04-15T05:51:28.835" v="1659" actId="20577"/>
          <ac:spMkLst>
            <pc:docMk/>
            <pc:sldMk cId="0" sldId="263"/>
            <ac:spMk id="27" creationId="{15774401-E663-A759-E9BA-40E4C2219BF0}"/>
          </ac:spMkLst>
        </pc:spChg>
        <pc:picChg chg="add mod">
          <ac:chgData name="Divyarajsinh Chundavat" userId="5a31740ee0c194f2" providerId="LiveId" clId="{CE87068D-EA0E-4EFA-96DB-79230AA53A3C}" dt="2025-04-15T05:49:31.336" v="1613"/>
          <ac:picMkLst>
            <pc:docMk/>
            <pc:sldMk cId="0" sldId="263"/>
            <ac:picMk id="17" creationId="{8564BB77-25F5-90BC-0739-1CA2F54D6C83}"/>
          </ac:picMkLst>
        </pc:picChg>
        <pc:picChg chg="add mod">
          <ac:chgData name="Divyarajsinh Chundavat" userId="5a31740ee0c194f2" providerId="LiveId" clId="{CE87068D-EA0E-4EFA-96DB-79230AA53A3C}" dt="2025-04-15T05:49:31.336" v="1613"/>
          <ac:picMkLst>
            <pc:docMk/>
            <pc:sldMk cId="0" sldId="263"/>
            <ac:picMk id="19" creationId="{24D2CCA9-8A34-5DF8-8D9E-675477093FA3}"/>
          </ac:picMkLst>
        </pc:picChg>
        <pc:picChg chg="add mod">
          <ac:chgData name="Divyarajsinh Chundavat" userId="5a31740ee0c194f2" providerId="LiveId" clId="{CE87068D-EA0E-4EFA-96DB-79230AA53A3C}" dt="2025-04-15T05:49:31.336" v="1613"/>
          <ac:picMkLst>
            <pc:docMk/>
            <pc:sldMk cId="0" sldId="263"/>
            <ac:picMk id="21" creationId="{7E0D8EB4-4B12-CDC5-80D5-CAADC562755E}"/>
          </ac:picMkLst>
        </pc:picChg>
        <pc:picChg chg="add mod">
          <ac:chgData name="Divyarajsinh Chundavat" userId="5a31740ee0c194f2" providerId="LiveId" clId="{CE87068D-EA0E-4EFA-96DB-79230AA53A3C}" dt="2025-04-15T05:50:54.164" v="1628" actId="1076"/>
          <ac:picMkLst>
            <pc:docMk/>
            <pc:sldMk cId="0" sldId="263"/>
            <ac:picMk id="23" creationId="{AC450B30-5FDC-79F6-5844-EE2C13EA9747}"/>
          </ac:picMkLst>
        </pc:picChg>
        <pc:picChg chg="add mod modCrop">
          <ac:chgData name="Divyarajsinh Chundavat" userId="5a31740ee0c194f2" providerId="LiveId" clId="{CE87068D-EA0E-4EFA-96DB-79230AA53A3C}" dt="2025-04-15T05:50:54.164" v="1628" actId="1076"/>
          <ac:picMkLst>
            <pc:docMk/>
            <pc:sldMk cId="0" sldId="263"/>
            <ac:picMk id="25" creationId="{7BF70072-3588-8330-0086-B52F089A105A}"/>
          </ac:picMkLst>
        </pc:picChg>
      </pc:sldChg>
      <pc:sldChg chg="addSp modSp mod">
        <pc:chgData name="Divyarajsinh Chundavat" userId="5a31740ee0c194f2" providerId="LiveId" clId="{CE87068D-EA0E-4EFA-96DB-79230AA53A3C}" dt="2025-04-15T06:14:16.786" v="1908" actId="1076"/>
        <pc:sldMkLst>
          <pc:docMk/>
          <pc:sldMk cId="0" sldId="264"/>
        </pc:sldMkLst>
        <pc:spChg chg="mod">
          <ac:chgData name="Divyarajsinh Chundavat" userId="5a31740ee0c194f2" providerId="LiveId" clId="{CE87068D-EA0E-4EFA-96DB-79230AA53A3C}" dt="2025-04-15T06:13:30.029" v="1901" actId="14100"/>
          <ac:spMkLst>
            <pc:docMk/>
            <pc:sldMk cId="0" sldId="264"/>
            <ac:spMk id="4" creationId="{00000000-0000-0000-0000-000000000000}"/>
          </ac:spMkLst>
        </pc:spChg>
        <pc:spChg chg="mod">
          <ac:chgData name="Divyarajsinh Chundavat" userId="5a31740ee0c194f2" providerId="LiveId" clId="{CE87068D-EA0E-4EFA-96DB-79230AA53A3C}" dt="2025-04-15T06:13:56.320" v="1906" actId="1076"/>
          <ac:spMkLst>
            <pc:docMk/>
            <pc:sldMk cId="0" sldId="264"/>
            <ac:spMk id="5" creationId="{00000000-0000-0000-0000-000000000000}"/>
          </ac:spMkLst>
        </pc:spChg>
        <pc:spChg chg="mod">
          <ac:chgData name="Divyarajsinh Chundavat" userId="5a31740ee0c194f2" providerId="LiveId" clId="{CE87068D-EA0E-4EFA-96DB-79230AA53A3C}" dt="2025-04-15T06:14:16.786" v="1908" actId="1076"/>
          <ac:spMkLst>
            <pc:docMk/>
            <pc:sldMk cId="0" sldId="264"/>
            <ac:spMk id="7" creationId="{00000000-0000-0000-0000-000000000000}"/>
          </ac:spMkLst>
        </pc:spChg>
        <pc:spChg chg="mod">
          <ac:chgData name="Divyarajsinh Chundavat" userId="5a31740ee0c194f2" providerId="LiveId" clId="{CE87068D-EA0E-4EFA-96DB-79230AA53A3C}" dt="2025-04-15T06:14:16.786" v="1908" actId="1076"/>
          <ac:spMkLst>
            <pc:docMk/>
            <pc:sldMk cId="0" sldId="264"/>
            <ac:spMk id="9" creationId="{00000000-0000-0000-0000-000000000000}"/>
          </ac:spMkLst>
        </pc:spChg>
        <pc:spChg chg="mod">
          <ac:chgData name="Divyarajsinh Chundavat" userId="5a31740ee0c194f2" providerId="LiveId" clId="{CE87068D-EA0E-4EFA-96DB-79230AA53A3C}" dt="2025-04-15T06:14:16.786" v="1908" actId="1076"/>
          <ac:spMkLst>
            <pc:docMk/>
            <pc:sldMk cId="0" sldId="264"/>
            <ac:spMk id="11" creationId="{00000000-0000-0000-0000-000000000000}"/>
          </ac:spMkLst>
        </pc:spChg>
        <pc:spChg chg="add mod">
          <ac:chgData name="Divyarajsinh Chundavat" userId="5a31740ee0c194f2" providerId="LiveId" clId="{CE87068D-EA0E-4EFA-96DB-79230AA53A3C}" dt="2025-04-15T06:13:59.233" v="1907" actId="1076"/>
          <ac:spMkLst>
            <pc:docMk/>
            <pc:sldMk cId="0" sldId="264"/>
            <ac:spMk id="13" creationId="{E11C9DFE-DFCA-8DD2-7E58-A54294C2C0DA}"/>
          </ac:spMkLst>
        </pc:spChg>
        <pc:picChg chg="mod">
          <ac:chgData name="Divyarajsinh Chundavat" userId="5a31740ee0c194f2" providerId="LiveId" clId="{CE87068D-EA0E-4EFA-96DB-79230AA53A3C}" dt="2025-04-15T06:07:33.055" v="1776" actId="1037"/>
          <ac:picMkLst>
            <pc:docMk/>
            <pc:sldMk cId="0" sldId="264"/>
            <ac:picMk id="2" creationId="{00000000-0000-0000-0000-000000000000}"/>
          </ac:picMkLst>
        </pc:picChg>
        <pc:picChg chg="mod">
          <ac:chgData name="Divyarajsinh Chundavat" userId="5a31740ee0c194f2" providerId="LiveId" clId="{CE87068D-EA0E-4EFA-96DB-79230AA53A3C}" dt="2025-04-15T06:14:16.786" v="1908" actId="1076"/>
          <ac:picMkLst>
            <pc:docMk/>
            <pc:sldMk cId="0" sldId="264"/>
            <ac:picMk id="6" creationId="{00000000-0000-0000-0000-000000000000}"/>
          </ac:picMkLst>
        </pc:picChg>
        <pc:picChg chg="mod">
          <ac:chgData name="Divyarajsinh Chundavat" userId="5a31740ee0c194f2" providerId="LiveId" clId="{CE87068D-EA0E-4EFA-96DB-79230AA53A3C}" dt="2025-04-15T06:14:16.786" v="1908" actId="1076"/>
          <ac:picMkLst>
            <pc:docMk/>
            <pc:sldMk cId="0" sldId="264"/>
            <ac:picMk id="8" creationId="{00000000-0000-0000-0000-000000000000}"/>
          </ac:picMkLst>
        </pc:picChg>
        <pc:picChg chg="mod">
          <ac:chgData name="Divyarajsinh Chundavat" userId="5a31740ee0c194f2" providerId="LiveId" clId="{CE87068D-EA0E-4EFA-96DB-79230AA53A3C}" dt="2025-04-15T06:14:16.786" v="1908" actId="1076"/>
          <ac:picMkLst>
            <pc:docMk/>
            <pc:sldMk cId="0" sldId="264"/>
            <ac:picMk id="10" creationId="{00000000-0000-0000-0000-000000000000}"/>
          </ac:picMkLst>
        </pc:picChg>
        <pc:picChg chg="add mod">
          <ac:chgData name="Divyarajsinh Chundavat" userId="5a31740ee0c194f2" providerId="LiveId" clId="{CE87068D-EA0E-4EFA-96DB-79230AA53A3C}" dt="2025-04-15T06:12:41.130" v="1895" actId="1076"/>
          <ac:picMkLst>
            <pc:docMk/>
            <pc:sldMk cId="0" sldId="264"/>
            <ac:picMk id="12" creationId="{00000000-0000-0000-0000-000000000000}"/>
          </ac:picMkLst>
        </pc:picChg>
      </pc:sldChg>
      <pc:sldChg chg="addSp delSp modSp mod">
        <pc:chgData name="Divyarajsinh Chundavat" userId="5a31740ee0c194f2" providerId="LiveId" clId="{CE87068D-EA0E-4EFA-96DB-79230AA53A3C}" dt="2025-04-15T06:27:36.423" v="2020" actId="1076"/>
        <pc:sldMkLst>
          <pc:docMk/>
          <pc:sldMk cId="0" sldId="265"/>
        </pc:sldMkLst>
        <pc:spChg chg="del">
          <ac:chgData name="Divyarajsinh Chundavat" userId="5a31740ee0c194f2" providerId="LiveId" clId="{CE87068D-EA0E-4EFA-96DB-79230AA53A3C}" dt="2025-04-15T06:15:16.486" v="1909" actId="478"/>
          <ac:spMkLst>
            <pc:docMk/>
            <pc:sldMk cId="0" sldId="265"/>
            <ac:spMk id="3" creationId="{00000000-0000-0000-0000-000000000000}"/>
          </ac:spMkLst>
        </pc:spChg>
        <pc:spChg chg="del">
          <ac:chgData name="Divyarajsinh Chundavat" userId="5a31740ee0c194f2" providerId="LiveId" clId="{CE87068D-EA0E-4EFA-96DB-79230AA53A3C}" dt="2025-04-15T06:15:21.011" v="1910" actId="478"/>
          <ac:spMkLst>
            <pc:docMk/>
            <pc:sldMk cId="0" sldId="265"/>
            <ac:spMk id="4" creationId="{00000000-0000-0000-0000-000000000000}"/>
          </ac:spMkLst>
        </pc:spChg>
        <pc:spChg chg="del">
          <ac:chgData name="Divyarajsinh Chundavat" userId="5a31740ee0c194f2" providerId="LiveId" clId="{CE87068D-EA0E-4EFA-96DB-79230AA53A3C}" dt="2025-04-15T06:15:21.011" v="1910" actId="478"/>
          <ac:spMkLst>
            <pc:docMk/>
            <pc:sldMk cId="0" sldId="265"/>
            <ac:spMk id="5" creationId="{00000000-0000-0000-0000-000000000000}"/>
          </ac:spMkLst>
        </pc:spChg>
        <pc:spChg chg="del">
          <ac:chgData name="Divyarajsinh Chundavat" userId="5a31740ee0c194f2" providerId="LiveId" clId="{CE87068D-EA0E-4EFA-96DB-79230AA53A3C}" dt="2025-04-15T06:15:16.486" v="1909" actId="478"/>
          <ac:spMkLst>
            <pc:docMk/>
            <pc:sldMk cId="0" sldId="265"/>
            <ac:spMk id="6" creationId="{00000000-0000-0000-0000-000000000000}"/>
          </ac:spMkLst>
        </pc:spChg>
        <pc:spChg chg="del">
          <ac:chgData name="Divyarajsinh Chundavat" userId="5a31740ee0c194f2" providerId="LiveId" clId="{CE87068D-EA0E-4EFA-96DB-79230AA53A3C}" dt="2025-04-15T06:15:16.486" v="1909" actId="478"/>
          <ac:spMkLst>
            <pc:docMk/>
            <pc:sldMk cId="0" sldId="265"/>
            <ac:spMk id="7" creationId="{00000000-0000-0000-0000-000000000000}"/>
          </ac:spMkLst>
        </pc:spChg>
        <pc:spChg chg="del">
          <ac:chgData name="Divyarajsinh Chundavat" userId="5a31740ee0c194f2" providerId="LiveId" clId="{CE87068D-EA0E-4EFA-96DB-79230AA53A3C}" dt="2025-04-15T06:15:16.486" v="1909" actId="478"/>
          <ac:spMkLst>
            <pc:docMk/>
            <pc:sldMk cId="0" sldId="265"/>
            <ac:spMk id="8" creationId="{00000000-0000-0000-0000-000000000000}"/>
          </ac:spMkLst>
        </pc:spChg>
        <pc:spChg chg="del">
          <ac:chgData name="Divyarajsinh Chundavat" userId="5a31740ee0c194f2" providerId="LiveId" clId="{CE87068D-EA0E-4EFA-96DB-79230AA53A3C}" dt="2025-04-15T06:15:16.486" v="1909" actId="478"/>
          <ac:spMkLst>
            <pc:docMk/>
            <pc:sldMk cId="0" sldId="265"/>
            <ac:spMk id="9" creationId="{00000000-0000-0000-0000-000000000000}"/>
          </ac:spMkLst>
        </pc:spChg>
        <pc:spChg chg="del">
          <ac:chgData name="Divyarajsinh Chundavat" userId="5a31740ee0c194f2" providerId="LiveId" clId="{CE87068D-EA0E-4EFA-96DB-79230AA53A3C}" dt="2025-04-15T06:15:16.486" v="1909" actId="478"/>
          <ac:spMkLst>
            <pc:docMk/>
            <pc:sldMk cId="0" sldId="265"/>
            <ac:spMk id="10" creationId="{00000000-0000-0000-0000-000000000000}"/>
          </ac:spMkLst>
        </pc:spChg>
        <pc:spChg chg="del">
          <ac:chgData name="Divyarajsinh Chundavat" userId="5a31740ee0c194f2" providerId="LiveId" clId="{CE87068D-EA0E-4EFA-96DB-79230AA53A3C}" dt="2025-04-15T06:15:21.011" v="1910" actId="478"/>
          <ac:spMkLst>
            <pc:docMk/>
            <pc:sldMk cId="0" sldId="265"/>
            <ac:spMk id="11" creationId="{00000000-0000-0000-0000-000000000000}"/>
          </ac:spMkLst>
        </pc:spChg>
        <pc:spChg chg="del">
          <ac:chgData name="Divyarajsinh Chundavat" userId="5a31740ee0c194f2" providerId="LiveId" clId="{CE87068D-EA0E-4EFA-96DB-79230AA53A3C}" dt="2025-04-15T06:15:16.486" v="1909" actId="478"/>
          <ac:spMkLst>
            <pc:docMk/>
            <pc:sldMk cId="0" sldId="265"/>
            <ac:spMk id="12" creationId="{00000000-0000-0000-0000-000000000000}"/>
          </ac:spMkLst>
        </pc:spChg>
        <pc:spChg chg="del">
          <ac:chgData name="Divyarajsinh Chundavat" userId="5a31740ee0c194f2" providerId="LiveId" clId="{CE87068D-EA0E-4EFA-96DB-79230AA53A3C}" dt="2025-04-15T06:15:16.486" v="1909" actId="478"/>
          <ac:spMkLst>
            <pc:docMk/>
            <pc:sldMk cId="0" sldId="265"/>
            <ac:spMk id="13" creationId="{00000000-0000-0000-0000-000000000000}"/>
          </ac:spMkLst>
        </pc:spChg>
        <pc:spChg chg="del">
          <ac:chgData name="Divyarajsinh Chundavat" userId="5a31740ee0c194f2" providerId="LiveId" clId="{CE87068D-EA0E-4EFA-96DB-79230AA53A3C}" dt="2025-04-15T06:15:21.011" v="1910" actId="478"/>
          <ac:spMkLst>
            <pc:docMk/>
            <pc:sldMk cId="0" sldId="265"/>
            <ac:spMk id="14" creationId="{00000000-0000-0000-0000-000000000000}"/>
          </ac:spMkLst>
        </pc:spChg>
        <pc:spChg chg="add mod">
          <ac:chgData name="Divyarajsinh Chundavat" userId="5a31740ee0c194f2" providerId="LiveId" clId="{CE87068D-EA0E-4EFA-96DB-79230AA53A3C}" dt="2025-04-15T06:18:48.471" v="1965" actId="255"/>
          <ac:spMkLst>
            <pc:docMk/>
            <pc:sldMk cId="0" sldId="265"/>
            <ac:spMk id="15" creationId="{8F0C1568-0167-2568-4AD5-31D5B97C78AF}"/>
          </ac:spMkLst>
        </pc:spChg>
        <pc:spChg chg="add mod">
          <ac:chgData name="Divyarajsinh Chundavat" userId="5a31740ee0c194f2" providerId="LiveId" clId="{CE87068D-EA0E-4EFA-96DB-79230AA53A3C}" dt="2025-04-15T06:27:36.423" v="2020" actId="1076"/>
          <ac:spMkLst>
            <pc:docMk/>
            <pc:sldMk cId="0" sldId="265"/>
            <ac:spMk id="16" creationId="{70451CF2-9354-F0BA-B747-6AD0F863E2CB}"/>
          </ac:spMkLst>
        </pc:spChg>
        <pc:picChg chg="mod">
          <ac:chgData name="Divyarajsinh Chundavat" userId="5a31740ee0c194f2" providerId="LiveId" clId="{CE87068D-EA0E-4EFA-96DB-79230AA53A3C}" dt="2025-04-15T06:16:01.706" v="1912" actId="1076"/>
          <ac:picMkLst>
            <pc:docMk/>
            <pc:sldMk cId="0" sldId="265"/>
            <ac:picMk id="2" creationId="{00000000-0000-0000-0000-000000000000}"/>
          </ac:picMkLst>
        </pc:picChg>
      </pc:sldChg>
      <pc:sldChg chg="addSp delSp modSp new add del mod">
        <pc:chgData name="Divyarajsinh Chundavat" userId="5a31740ee0c194f2" providerId="LiveId" clId="{CE87068D-EA0E-4EFA-96DB-79230AA53A3C}" dt="2025-04-15T04:33:16.112" v="1040" actId="1076"/>
        <pc:sldMkLst>
          <pc:docMk/>
          <pc:sldMk cId="816775214" sldId="266"/>
        </pc:sldMkLst>
        <pc:spChg chg="add del">
          <ac:chgData name="Divyarajsinh Chundavat" userId="5a31740ee0c194f2" providerId="LiveId" clId="{CE87068D-EA0E-4EFA-96DB-79230AA53A3C}" dt="2025-04-15T04:23:22.712" v="944" actId="22"/>
          <ac:spMkLst>
            <pc:docMk/>
            <pc:sldMk cId="816775214" sldId="266"/>
            <ac:spMk id="5" creationId="{9EDADD7D-9837-A2A1-49A4-B1928B3A55EA}"/>
          </ac:spMkLst>
        </pc:spChg>
        <pc:spChg chg="add mod">
          <ac:chgData name="Divyarajsinh Chundavat" userId="5a31740ee0c194f2" providerId="LiveId" clId="{CE87068D-EA0E-4EFA-96DB-79230AA53A3C}" dt="2025-04-15T04:33:16.112" v="1040" actId="1076"/>
          <ac:spMkLst>
            <pc:docMk/>
            <pc:sldMk cId="816775214" sldId="266"/>
            <ac:spMk id="8"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9"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0"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1"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2"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3"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4"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5" creationId="{00000000-0000-0000-0000-000000000000}"/>
          </ac:spMkLst>
        </pc:spChg>
        <pc:spChg chg="add mod">
          <ac:chgData name="Divyarajsinh Chundavat" userId="5a31740ee0c194f2" providerId="LiveId" clId="{CE87068D-EA0E-4EFA-96DB-79230AA53A3C}" dt="2025-04-15T04:33:16.112" v="1040" actId="1076"/>
          <ac:spMkLst>
            <pc:docMk/>
            <pc:sldMk cId="816775214" sldId="266"/>
            <ac:spMk id="16" creationId="{00000000-0000-0000-0000-000000000000}"/>
          </ac:spMkLst>
        </pc:spChg>
        <pc:spChg chg="add del mod">
          <ac:chgData name="Divyarajsinh Chundavat" userId="5a31740ee0c194f2" providerId="LiveId" clId="{CE87068D-EA0E-4EFA-96DB-79230AA53A3C}" dt="2025-04-15T04:28:59.330" v="1019" actId="478"/>
          <ac:spMkLst>
            <pc:docMk/>
            <pc:sldMk cId="816775214" sldId="266"/>
            <ac:spMk id="17" creationId="{4FFB6D7E-2185-6B3F-07F2-E131DF7236BD}"/>
          </ac:spMkLst>
        </pc:spChg>
        <pc:spChg chg="add mod">
          <ac:chgData name="Divyarajsinh Chundavat" userId="5a31740ee0c194f2" providerId="LiveId" clId="{CE87068D-EA0E-4EFA-96DB-79230AA53A3C}" dt="2025-04-15T04:29:14.312" v="1022" actId="1076"/>
          <ac:spMkLst>
            <pc:docMk/>
            <pc:sldMk cId="816775214" sldId="266"/>
            <ac:spMk id="18" creationId="{70A6FD11-4471-F8D2-ACFF-0E42F326964D}"/>
          </ac:spMkLst>
        </pc:spChg>
        <pc:spChg chg="add mod">
          <ac:chgData name="Divyarajsinh Chundavat" userId="5a31740ee0c194f2" providerId="LiveId" clId="{CE87068D-EA0E-4EFA-96DB-79230AA53A3C}" dt="2025-04-15T04:31:28.566" v="1032" actId="14100"/>
          <ac:spMkLst>
            <pc:docMk/>
            <pc:sldMk cId="816775214" sldId="266"/>
            <ac:spMk id="19" creationId="{886B0FB9-3B8A-D11C-F21C-16E67704D127}"/>
          </ac:spMkLst>
        </pc:spChg>
        <pc:spChg chg="add mod">
          <ac:chgData name="Divyarajsinh Chundavat" userId="5a31740ee0c194f2" providerId="LiveId" clId="{CE87068D-EA0E-4EFA-96DB-79230AA53A3C}" dt="2025-04-15T04:31:25.436" v="1031" actId="1076"/>
          <ac:spMkLst>
            <pc:docMk/>
            <pc:sldMk cId="816775214" sldId="266"/>
            <ac:spMk id="20" creationId="{6E477201-B3DA-B29A-2F7D-A4E44ED1AFE9}"/>
          </ac:spMkLst>
        </pc:spChg>
        <pc:spChg chg="add mod">
          <ac:chgData name="Divyarajsinh Chundavat" userId="5a31740ee0c194f2" providerId="LiveId" clId="{CE87068D-EA0E-4EFA-96DB-79230AA53A3C}" dt="2025-04-15T04:32:39.780" v="1037" actId="1076"/>
          <ac:spMkLst>
            <pc:docMk/>
            <pc:sldMk cId="816775214" sldId="266"/>
            <ac:spMk id="21" creationId="{E17B3E48-5E09-96F6-DE75-A139F32B4FA1}"/>
          </ac:spMkLst>
        </pc:spChg>
        <pc:spChg chg="add mod">
          <ac:chgData name="Divyarajsinh Chundavat" userId="5a31740ee0c194f2" providerId="LiveId" clId="{CE87068D-EA0E-4EFA-96DB-79230AA53A3C}" dt="2025-04-15T04:32:39.780" v="1037" actId="1076"/>
          <ac:spMkLst>
            <pc:docMk/>
            <pc:sldMk cId="816775214" sldId="266"/>
            <ac:spMk id="22" creationId="{25FA332F-854C-A3D4-47D9-CBAD4A2DA673}"/>
          </ac:spMkLst>
        </pc:spChg>
        <pc:spChg chg="add mod">
          <ac:chgData name="Divyarajsinh Chundavat" userId="5a31740ee0c194f2" providerId="LiveId" clId="{CE87068D-EA0E-4EFA-96DB-79230AA53A3C}" dt="2025-04-15T04:32:50.956" v="1038" actId="1076"/>
          <ac:spMkLst>
            <pc:docMk/>
            <pc:sldMk cId="816775214" sldId="266"/>
            <ac:spMk id="23" creationId="{6C757A59-26BC-274E-0301-28F686F0BAC7}"/>
          </ac:spMkLst>
        </pc:spChg>
        <pc:spChg chg="add mod">
          <ac:chgData name="Divyarajsinh Chundavat" userId="5a31740ee0c194f2" providerId="LiveId" clId="{CE87068D-EA0E-4EFA-96DB-79230AA53A3C}" dt="2025-04-15T04:32:50.956" v="1038" actId="1076"/>
          <ac:spMkLst>
            <pc:docMk/>
            <pc:sldMk cId="816775214" sldId="266"/>
            <ac:spMk id="24" creationId="{77DAE77B-1F6A-5F3A-F9DA-931917BE34A8}"/>
          </ac:spMkLst>
        </pc:spChg>
        <pc:picChg chg="add del">
          <ac:chgData name="Divyarajsinh Chundavat" userId="5a31740ee0c194f2" providerId="LiveId" clId="{CE87068D-EA0E-4EFA-96DB-79230AA53A3C}" dt="2025-04-15T04:22:51.871" v="942" actId="478"/>
          <ac:picMkLst>
            <pc:docMk/>
            <pc:sldMk cId="816775214" sldId="266"/>
            <ac:picMk id="3" creationId="{F8FCA4F1-E66A-C682-D854-D9AC455DFC48}"/>
          </ac:picMkLst>
        </pc:picChg>
        <pc:picChg chg="add del mod">
          <ac:chgData name="Divyarajsinh Chundavat" userId="5a31740ee0c194f2" providerId="LiveId" clId="{CE87068D-EA0E-4EFA-96DB-79230AA53A3C}" dt="2025-04-15T04:23:59.030" v="948" actId="22"/>
          <ac:picMkLst>
            <pc:docMk/>
            <pc:sldMk cId="816775214" sldId="266"/>
            <ac:picMk id="7" creationId="{348C3678-6B88-95EB-850B-08AD25CE7A15}"/>
          </ac:picMkLst>
        </pc:picChg>
      </pc:sldChg>
      <pc:sldChg chg="addSp modSp new mod">
        <pc:chgData name="Divyarajsinh Chundavat" userId="5a31740ee0c194f2" providerId="LiveId" clId="{CE87068D-EA0E-4EFA-96DB-79230AA53A3C}" dt="2025-04-15T05:22:23.181" v="1500" actId="1076"/>
        <pc:sldMkLst>
          <pc:docMk/>
          <pc:sldMk cId="811772134" sldId="267"/>
        </pc:sldMkLst>
        <pc:spChg chg="add mod">
          <ac:chgData name="Divyarajsinh Chundavat" userId="5a31740ee0c194f2" providerId="LiveId" clId="{CE87068D-EA0E-4EFA-96DB-79230AA53A3C}" dt="2025-04-15T05:22:08.534" v="1499" actId="123"/>
          <ac:spMkLst>
            <pc:docMk/>
            <pc:sldMk cId="811772134" sldId="267"/>
            <ac:spMk id="5"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7"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8"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0"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1"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3"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4"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6" creationId="{00000000-0000-0000-0000-000000000000}"/>
          </ac:spMkLst>
        </pc:spChg>
        <pc:spChg chg="add mod">
          <ac:chgData name="Divyarajsinh Chundavat" userId="5a31740ee0c194f2" providerId="LiveId" clId="{CE87068D-EA0E-4EFA-96DB-79230AA53A3C}" dt="2025-04-15T05:22:23.181" v="1500" actId="1076"/>
          <ac:spMkLst>
            <pc:docMk/>
            <pc:sldMk cId="811772134" sldId="267"/>
            <ac:spMk id="17" creationId="{00000000-0000-0000-0000-000000000000}"/>
          </ac:spMkLst>
        </pc:spChg>
        <pc:spChg chg="add mod">
          <ac:chgData name="Divyarajsinh Chundavat" userId="5a31740ee0c194f2" providerId="LiveId" clId="{CE87068D-EA0E-4EFA-96DB-79230AA53A3C}" dt="2025-04-15T05:21:09.932" v="1490" actId="2711"/>
          <ac:spMkLst>
            <pc:docMk/>
            <pc:sldMk cId="811772134" sldId="267"/>
            <ac:spMk id="23" creationId="{34657269-9589-2F09-BE2A-75123E9D9D6B}"/>
          </ac:spMkLst>
        </pc:spChg>
        <pc:spChg chg="add mod">
          <ac:chgData name="Divyarajsinh Chundavat" userId="5a31740ee0c194f2" providerId="LiveId" clId="{CE87068D-EA0E-4EFA-96DB-79230AA53A3C}" dt="2025-04-15T05:21:25.818" v="1498" actId="20577"/>
          <ac:spMkLst>
            <pc:docMk/>
            <pc:sldMk cId="811772134" sldId="267"/>
            <ac:spMk id="24" creationId="{41C5C016-09D8-E553-5297-CC651DFEF26B}"/>
          </ac:spMkLst>
        </pc:spChg>
        <pc:picChg chg="add mod">
          <ac:chgData name="Divyarajsinh Chundavat" userId="5a31740ee0c194f2" providerId="LiveId" clId="{CE87068D-EA0E-4EFA-96DB-79230AA53A3C}" dt="2025-04-15T05:18:58.632" v="1445"/>
          <ac:picMkLst>
            <pc:docMk/>
            <pc:sldMk cId="811772134" sldId="267"/>
            <ac:picMk id="3" creationId="{E86A9077-59CF-8E79-E6B0-9C8314F8E244}"/>
          </ac:picMkLst>
        </pc:picChg>
        <pc:picChg chg="add mod">
          <ac:chgData name="Divyarajsinh Chundavat" userId="5a31740ee0c194f2" providerId="LiveId" clId="{CE87068D-EA0E-4EFA-96DB-79230AA53A3C}" dt="2025-04-15T05:22:23.181" v="1500" actId="1076"/>
          <ac:picMkLst>
            <pc:docMk/>
            <pc:sldMk cId="811772134" sldId="267"/>
            <ac:picMk id="6" creationId="{00000000-0000-0000-0000-000000000000}"/>
          </ac:picMkLst>
        </pc:picChg>
        <pc:picChg chg="mod">
          <ac:chgData name="Divyarajsinh Chundavat" userId="5a31740ee0c194f2" providerId="LiveId" clId="{CE87068D-EA0E-4EFA-96DB-79230AA53A3C}" dt="2025-04-15T05:18:42.788" v="1443" actId="1076"/>
          <ac:picMkLst>
            <pc:docMk/>
            <pc:sldMk cId="811772134" sldId="267"/>
            <ac:picMk id="9" creationId="{00000000-0000-0000-0000-000000000000}"/>
          </ac:picMkLst>
        </pc:picChg>
        <pc:picChg chg="mod">
          <ac:chgData name="Divyarajsinh Chundavat" userId="5a31740ee0c194f2" providerId="LiveId" clId="{CE87068D-EA0E-4EFA-96DB-79230AA53A3C}" dt="2025-04-15T05:18:42.788" v="1443" actId="1076"/>
          <ac:picMkLst>
            <pc:docMk/>
            <pc:sldMk cId="811772134" sldId="267"/>
            <ac:picMk id="12" creationId="{00000000-0000-0000-0000-000000000000}"/>
          </ac:picMkLst>
        </pc:picChg>
        <pc:picChg chg="mod">
          <ac:chgData name="Divyarajsinh Chundavat" userId="5a31740ee0c194f2" providerId="LiveId" clId="{CE87068D-EA0E-4EFA-96DB-79230AA53A3C}" dt="2025-04-15T05:22:23.181" v="1500" actId="1076"/>
          <ac:picMkLst>
            <pc:docMk/>
            <pc:sldMk cId="811772134" sldId="267"/>
            <ac:picMk id="15" creationId="{00000000-0000-0000-0000-000000000000}"/>
          </ac:picMkLst>
        </pc:picChg>
        <pc:picChg chg="add mod">
          <ac:chgData name="Divyarajsinh Chundavat" userId="5a31740ee0c194f2" providerId="LiveId" clId="{CE87068D-EA0E-4EFA-96DB-79230AA53A3C}" dt="2025-04-15T05:19:03.165" v="1447" actId="1076"/>
          <ac:picMkLst>
            <pc:docMk/>
            <pc:sldMk cId="811772134" sldId="267"/>
            <ac:picMk id="18" creationId="{B95744AF-5658-5CCA-5D11-D81F0DD03029}"/>
          </ac:picMkLst>
        </pc:picChg>
        <pc:picChg chg="add mod">
          <ac:chgData name="Divyarajsinh Chundavat" userId="5a31740ee0c194f2" providerId="LiveId" clId="{CE87068D-EA0E-4EFA-96DB-79230AA53A3C}" dt="2025-04-15T05:19:58.403" v="1461" actId="1076"/>
          <ac:picMkLst>
            <pc:docMk/>
            <pc:sldMk cId="811772134" sldId="267"/>
            <ac:picMk id="20" creationId="{D9882A0C-C52D-D9F4-CF77-38348CB54975}"/>
          </ac:picMkLst>
        </pc:picChg>
        <pc:picChg chg="add mod">
          <ac:chgData name="Divyarajsinh Chundavat" userId="5a31740ee0c194f2" providerId="LiveId" clId="{CE87068D-EA0E-4EFA-96DB-79230AA53A3C}" dt="2025-04-15T05:21:14.689" v="1493" actId="1076"/>
          <ac:picMkLst>
            <pc:docMk/>
            <pc:sldMk cId="811772134" sldId="267"/>
            <ac:picMk id="22" creationId="{64496FD0-F82A-2B5B-8AE2-3EEA3A8D1AFD}"/>
          </ac:picMkLst>
        </pc:picChg>
      </pc:sldChg>
      <pc:sldChg chg="addSp modSp new mod">
        <pc:chgData name="Divyarajsinh Chundavat" userId="5a31740ee0c194f2" providerId="LiveId" clId="{CE87068D-EA0E-4EFA-96DB-79230AA53A3C}" dt="2025-04-15T05:42:48.703" v="1595" actId="1076"/>
        <pc:sldMkLst>
          <pc:docMk/>
          <pc:sldMk cId="2187470307" sldId="268"/>
        </pc:sldMkLst>
        <pc:spChg chg="add mod">
          <ac:chgData name="Divyarajsinh Chundavat" userId="5a31740ee0c194f2" providerId="LiveId" clId="{CE87068D-EA0E-4EFA-96DB-79230AA53A3C}" dt="2025-04-15T05:42:32.315" v="1592" actId="255"/>
          <ac:spMkLst>
            <pc:docMk/>
            <pc:sldMk cId="2187470307" sldId="268"/>
            <ac:spMk id="4" creationId="{DC01A2F8-B004-41DE-037F-67335FC66265}"/>
          </ac:spMkLst>
        </pc:spChg>
        <pc:spChg chg="add mod">
          <ac:chgData name="Divyarajsinh Chundavat" userId="5a31740ee0c194f2" providerId="LiveId" clId="{CE87068D-EA0E-4EFA-96DB-79230AA53A3C}" dt="2025-04-15T05:42:48.703" v="1595" actId="1076"/>
          <ac:spMkLst>
            <pc:docMk/>
            <pc:sldMk cId="2187470307" sldId="268"/>
            <ac:spMk id="5" creationId="{EAD4F199-431E-204A-3581-061FE032048C}"/>
          </ac:spMkLst>
        </pc:spChg>
        <pc:picChg chg="add mod">
          <ac:chgData name="Divyarajsinh Chundavat" userId="5a31740ee0c194f2" providerId="LiveId" clId="{CE87068D-EA0E-4EFA-96DB-79230AA53A3C}" dt="2025-04-15T05:42:43.762" v="1594" actId="1076"/>
          <ac:picMkLst>
            <pc:docMk/>
            <pc:sldMk cId="2187470307" sldId="268"/>
            <ac:picMk id="3" creationId="{45DA786A-F37C-43ED-80A5-3D5918CAADB2}"/>
          </ac:picMkLst>
        </pc:picChg>
      </pc:sldChg>
      <pc:sldChg chg="addSp modSp new mod">
        <pc:chgData name="Divyarajsinh Chundavat" userId="5a31740ee0c194f2" providerId="LiveId" clId="{CE87068D-EA0E-4EFA-96DB-79230AA53A3C}" dt="2025-04-15T06:22:42.465" v="2019" actId="20577"/>
        <pc:sldMkLst>
          <pc:docMk/>
          <pc:sldMk cId="778024243" sldId="269"/>
        </pc:sldMkLst>
        <pc:spChg chg="add mod">
          <ac:chgData name="Divyarajsinh Chundavat" userId="5a31740ee0c194f2" providerId="LiveId" clId="{CE87068D-EA0E-4EFA-96DB-79230AA53A3C}" dt="2025-04-15T05:52:56.042" v="1680" actId="5793"/>
          <ac:spMkLst>
            <pc:docMk/>
            <pc:sldMk cId="778024243" sldId="269"/>
            <ac:spMk id="2" creationId="{8758453C-2319-30D6-A8EC-4CBEC85E5126}"/>
          </ac:spMkLst>
        </pc:spChg>
        <pc:spChg chg="add mod">
          <ac:chgData name="Divyarajsinh Chundavat" userId="5a31740ee0c194f2" providerId="LiveId" clId="{CE87068D-EA0E-4EFA-96DB-79230AA53A3C}" dt="2025-04-15T06:22:42.465" v="2019" actId="20577"/>
          <ac:spMkLst>
            <pc:docMk/>
            <pc:sldMk cId="778024243" sldId="269"/>
            <ac:spMk id="3" creationId="{00000000-0000-0000-0000-000000000000}"/>
          </ac:spMkLst>
        </pc:spChg>
        <pc:spChg chg="add mod">
          <ac:chgData name="Divyarajsinh Chundavat" userId="5a31740ee0c194f2" providerId="LiveId" clId="{CE87068D-EA0E-4EFA-96DB-79230AA53A3C}" dt="2025-04-15T06:22:37.277" v="2015" actId="20577"/>
          <ac:spMkLst>
            <pc:docMk/>
            <pc:sldMk cId="778024243" sldId="269"/>
            <ac:spMk id="4"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5"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6"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7"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8"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9"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11"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13" creationId="{00000000-0000-0000-0000-000000000000}"/>
          </ac:spMkLst>
        </pc:spChg>
        <pc:spChg chg="add mod">
          <ac:chgData name="Divyarajsinh Chundavat" userId="5a31740ee0c194f2" providerId="LiveId" clId="{CE87068D-EA0E-4EFA-96DB-79230AA53A3C}" dt="2025-04-15T05:52:40.689" v="1662" actId="1076"/>
          <ac:spMkLst>
            <pc:docMk/>
            <pc:sldMk cId="778024243" sldId="269"/>
            <ac:spMk id="14" creationId="{00000000-0000-0000-0000-000000000000}"/>
          </ac:spMkLst>
        </pc:spChg>
      </pc:sldChg>
      <pc:sldMasterChg chg="modSldLayout">
        <pc:chgData name="Divyarajsinh Chundavat" userId="5a31740ee0c194f2" providerId="LiveId" clId="{CE87068D-EA0E-4EFA-96DB-79230AA53A3C}" dt="2025-04-15T10:30:24.035" v="2044" actId="1076"/>
        <pc:sldMasterMkLst>
          <pc:docMk/>
          <pc:sldMasterMk cId="0" sldId="2147483648"/>
        </pc:sldMasterMkLst>
        <pc:sldLayoutChg chg="delSp mod">
          <pc:chgData name="Divyarajsinh Chundavat" userId="5a31740ee0c194f2" providerId="LiveId" clId="{CE87068D-EA0E-4EFA-96DB-79230AA53A3C}" dt="2025-04-15T07:20:15.266" v="2021" actId="478"/>
          <pc:sldLayoutMkLst>
            <pc:docMk/>
            <pc:sldMasterMk cId="0" sldId="2147483648"/>
            <pc:sldLayoutMk cId="0" sldId="2147483650"/>
          </pc:sldLayoutMkLst>
          <pc:picChg chg="del">
            <ac:chgData name="Divyarajsinh Chundavat" userId="5a31740ee0c194f2" providerId="LiveId" clId="{CE87068D-EA0E-4EFA-96DB-79230AA53A3C}" dt="2025-04-15T07:20:15.266" v="2021" actId="478"/>
            <ac:picMkLst>
              <pc:docMk/>
              <pc:sldMasterMk cId="0" sldId="2147483648"/>
              <pc:sldLayoutMk cId="0" sldId="2147483650"/>
              <ac:picMk id="4" creationId="{00000000-0000-0000-0000-000000000000}"/>
            </ac:picMkLst>
          </pc:picChg>
        </pc:sldLayoutChg>
        <pc:sldLayoutChg chg="addSp delSp modSp mod">
          <pc:chgData name="Divyarajsinh Chundavat" userId="5a31740ee0c194f2" providerId="LiveId" clId="{CE87068D-EA0E-4EFA-96DB-79230AA53A3C}" dt="2025-04-15T10:30:24.035" v="2044" actId="1076"/>
          <pc:sldLayoutMkLst>
            <pc:docMk/>
            <pc:sldMasterMk cId="0" sldId="2147483648"/>
            <pc:sldLayoutMk cId="0" sldId="2147483651"/>
          </pc:sldLayoutMkLst>
          <pc:spChg chg="add del mod">
            <ac:chgData name="Divyarajsinh Chundavat" userId="5a31740ee0c194f2" providerId="LiveId" clId="{CE87068D-EA0E-4EFA-96DB-79230AA53A3C}" dt="2025-04-15T10:30:23.557" v="2043" actId="1076"/>
            <ac:spMkLst>
              <pc:docMk/>
              <pc:sldMasterMk cId="0" sldId="2147483648"/>
              <pc:sldLayoutMk cId="0" sldId="2147483651"/>
              <ac:spMk id="2" creationId="{00000000-0000-0000-0000-000000000000}"/>
            </ac:spMkLst>
          </pc:spChg>
          <pc:spChg chg="add del mod">
            <ac:chgData name="Divyarajsinh Chundavat" userId="5a31740ee0c194f2" providerId="LiveId" clId="{CE87068D-EA0E-4EFA-96DB-79230AA53A3C}" dt="2025-04-15T10:30:24.035" v="2044" actId="1076"/>
            <ac:spMkLst>
              <pc:docMk/>
              <pc:sldMasterMk cId="0" sldId="2147483648"/>
              <pc:sldLayoutMk cId="0" sldId="2147483651"/>
              <ac:spMk id="3" creationId="{00000000-0000-0000-0000-000000000000}"/>
            </ac:spMkLst>
          </pc:spChg>
          <pc:picChg chg="del">
            <ac:chgData name="Divyarajsinh Chundavat" userId="5a31740ee0c194f2" providerId="LiveId" clId="{CE87068D-EA0E-4EFA-96DB-79230AA53A3C}" dt="2025-04-15T07:20:31.377" v="2022" actId="478"/>
            <ac:picMkLst>
              <pc:docMk/>
              <pc:sldMasterMk cId="0" sldId="2147483648"/>
              <pc:sldLayoutMk cId="0" sldId="2147483651"/>
              <ac:picMk id="4" creationId="{00000000-0000-0000-0000-000000000000}"/>
            </ac:picMkLst>
          </pc:picChg>
        </pc:sldLayoutChg>
        <pc:sldLayoutChg chg="delSp mod">
          <pc:chgData name="Divyarajsinh Chundavat" userId="5a31740ee0c194f2" providerId="LiveId" clId="{CE87068D-EA0E-4EFA-96DB-79230AA53A3C}" dt="2025-04-15T07:20:34.060" v="2023" actId="478"/>
          <pc:sldLayoutMkLst>
            <pc:docMk/>
            <pc:sldMasterMk cId="0" sldId="2147483648"/>
            <pc:sldLayoutMk cId="0" sldId="2147483652"/>
          </pc:sldLayoutMkLst>
          <pc:picChg chg="del">
            <ac:chgData name="Divyarajsinh Chundavat" userId="5a31740ee0c194f2" providerId="LiveId" clId="{CE87068D-EA0E-4EFA-96DB-79230AA53A3C}" dt="2025-04-15T07:20:34.060" v="2023" actId="478"/>
            <ac:picMkLst>
              <pc:docMk/>
              <pc:sldMasterMk cId="0" sldId="2147483648"/>
              <pc:sldLayoutMk cId="0" sldId="2147483652"/>
              <ac:picMk id="4" creationId="{00000000-0000-0000-0000-000000000000}"/>
            </ac:picMkLst>
          </pc:picChg>
        </pc:sldLayoutChg>
        <pc:sldLayoutChg chg="delSp mod">
          <pc:chgData name="Divyarajsinh Chundavat" userId="5a31740ee0c194f2" providerId="LiveId" clId="{CE87068D-EA0E-4EFA-96DB-79230AA53A3C}" dt="2025-04-15T07:20:36.525" v="2024" actId="478"/>
          <pc:sldLayoutMkLst>
            <pc:docMk/>
            <pc:sldMasterMk cId="0" sldId="2147483648"/>
            <pc:sldLayoutMk cId="0" sldId="2147483653"/>
          </pc:sldLayoutMkLst>
          <pc:picChg chg="del">
            <ac:chgData name="Divyarajsinh Chundavat" userId="5a31740ee0c194f2" providerId="LiveId" clId="{CE87068D-EA0E-4EFA-96DB-79230AA53A3C}" dt="2025-04-15T07:20:36.525" v="2024" actId="478"/>
            <ac:picMkLst>
              <pc:docMk/>
              <pc:sldMasterMk cId="0" sldId="2147483648"/>
              <pc:sldLayoutMk cId="0" sldId="2147483653"/>
              <ac:picMk id="4" creationId="{00000000-0000-0000-0000-000000000000}"/>
            </ac:picMkLst>
          </pc:picChg>
        </pc:sldLayoutChg>
        <pc:sldLayoutChg chg="delSp mod">
          <pc:chgData name="Divyarajsinh Chundavat" userId="5a31740ee0c194f2" providerId="LiveId" clId="{CE87068D-EA0E-4EFA-96DB-79230AA53A3C}" dt="2025-04-15T07:20:38.029" v="2025" actId="478"/>
          <pc:sldLayoutMkLst>
            <pc:docMk/>
            <pc:sldMasterMk cId="0" sldId="2147483648"/>
            <pc:sldLayoutMk cId="0" sldId="2147483654"/>
          </pc:sldLayoutMkLst>
          <pc:picChg chg="del">
            <ac:chgData name="Divyarajsinh Chundavat" userId="5a31740ee0c194f2" providerId="LiveId" clId="{CE87068D-EA0E-4EFA-96DB-79230AA53A3C}" dt="2025-04-15T07:20:38.029" v="2025" actId="478"/>
            <ac:picMkLst>
              <pc:docMk/>
              <pc:sldMasterMk cId="0" sldId="2147483648"/>
              <pc:sldLayoutMk cId="0" sldId="2147483654"/>
              <ac:picMk id="4" creationId="{00000000-0000-0000-0000-000000000000}"/>
            </ac:picMkLst>
          </pc:picChg>
        </pc:sldLayoutChg>
        <pc:sldLayoutChg chg="delSp mod">
          <pc:chgData name="Divyarajsinh Chundavat" userId="5a31740ee0c194f2" providerId="LiveId" clId="{CE87068D-EA0E-4EFA-96DB-79230AA53A3C}" dt="2025-04-15T07:20:39.601" v="2026" actId="478"/>
          <pc:sldLayoutMkLst>
            <pc:docMk/>
            <pc:sldMasterMk cId="0" sldId="2147483648"/>
            <pc:sldLayoutMk cId="0" sldId="2147483655"/>
          </pc:sldLayoutMkLst>
          <pc:picChg chg="del">
            <ac:chgData name="Divyarajsinh Chundavat" userId="5a31740ee0c194f2" providerId="LiveId" clId="{CE87068D-EA0E-4EFA-96DB-79230AA53A3C}" dt="2025-04-15T07:20:39.601" v="2026" actId="478"/>
            <ac:picMkLst>
              <pc:docMk/>
              <pc:sldMasterMk cId="0" sldId="2147483648"/>
              <pc:sldLayoutMk cId="0" sldId="2147483655"/>
              <ac:picMk id="4" creationId="{00000000-0000-0000-0000-000000000000}"/>
            </ac:picMkLst>
          </pc:picChg>
        </pc:sldLayoutChg>
        <pc:sldLayoutChg chg="delSp mod">
          <pc:chgData name="Divyarajsinh Chundavat" userId="5a31740ee0c194f2" providerId="LiveId" clId="{CE87068D-EA0E-4EFA-96DB-79230AA53A3C}" dt="2025-04-15T07:20:41.029" v="2027" actId="478"/>
          <pc:sldLayoutMkLst>
            <pc:docMk/>
            <pc:sldMasterMk cId="0" sldId="2147483648"/>
            <pc:sldLayoutMk cId="0" sldId="2147483656"/>
          </pc:sldLayoutMkLst>
          <pc:picChg chg="del">
            <ac:chgData name="Divyarajsinh Chundavat" userId="5a31740ee0c194f2" providerId="LiveId" clId="{CE87068D-EA0E-4EFA-96DB-79230AA53A3C}" dt="2025-04-15T07:20:41.029" v="2027" actId="478"/>
            <ac:picMkLst>
              <pc:docMk/>
              <pc:sldMasterMk cId="0" sldId="2147483648"/>
              <pc:sldLayoutMk cId="0" sldId="2147483656"/>
              <ac:picMk id="4" creationId="{00000000-0000-0000-0000-000000000000}"/>
            </ac:picMkLst>
          </pc:picChg>
        </pc:sldLayoutChg>
        <pc:sldLayoutChg chg="delSp mod">
          <pc:chgData name="Divyarajsinh Chundavat" userId="5a31740ee0c194f2" providerId="LiveId" clId="{CE87068D-EA0E-4EFA-96DB-79230AA53A3C}" dt="2025-04-15T07:20:42.555" v="2028" actId="478"/>
          <pc:sldLayoutMkLst>
            <pc:docMk/>
            <pc:sldMasterMk cId="0" sldId="2147483648"/>
            <pc:sldLayoutMk cId="0" sldId="2147483657"/>
          </pc:sldLayoutMkLst>
          <pc:picChg chg="del">
            <ac:chgData name="Divyarajsinh Chundavat" userId="5a31740ee0c194f2" providerId="LiveId" clId="{CE87068D-EA0E-4EFA-96DB-79230AA53A3C}" dt="2025-04-15T07:20:42.555" v="2028" actId="478"/>
            <ac:picMkLst>
              <pc:docMk/>
              <pc:sldMasterMk cId="0" sldId="2147483648"/>
              <pc:sldLayoutMk cId="0" sldId="2147483657"/>
              <ac:picMk id="4" creationId="{00000000-0000-0000-0000-000000000000}"/>
            </ac:picMkLst>
          </pc:picChg>
        </pc:sldLayoutChg>
        <pc:sldLayoutChg chg="delSp mod">
          <pc:chgData name="Divyarajsinh Chundavat" userId="5a31740ee0c194f2" providerId="LiveId" clId="{CE87068D-EA0E-4EFA-96DB-79230AA53A3C}" dt="2025-04-15T07:20:44.263" v="2029" actId="478"/>
          <pc:sldLayoutMkLst>
            <pc:docMk/>
            <pc:sldMasterMk cId="0" sldId="2147483648"/>
            <pc:sldLayoutMk cId="0" sldId="2147483658"/>
          </pc:sldLayoutMkLst>
          <pc:picChg chg="del">
            <ac:chgData name="Divyarajsinh Chundavat" userId="5a31740ee0c194f2" providerId="LiveId" clId="{CE87068D-EA0E-4EFA-96DB-79230AA53A3C}" dt="2025-04-15T07:20:44.263" v="2029" actId="478"/>
            <ac:picMkLst>
              <pc:docMk/>
              <pc:sldMasterMk cId="0" sldId="2147483648"/>
              <pc:sldLayoutMk cId="0" sldId="2147483658"/>
              <ac:picMk id="4" creationId="{00000000-0000-0000-0000-000000000000}"/>
            </ac:picMkLst>
          </pc:picChg>
        </pc:sldLayoutChg>
        <pc:sldLayoutChg chg="delSp mod">
          <pc:chgData name="Divyarajsinh Chundavat" userId="5a31740ee0c194f2" providerId="LiveId" clId="{CE87068D-EA0E-4EFA-96DB-79230AA53A3C}" dt="2025-04-15T07:20:45.652" v="2030" actId="478"/>
          <pc:sldLayoutMkLst>
            <pc:docMk/>
            <pc:sldMasterMk cId="0" sldId="2147483648"/>
            <pc:sldLayoutMk cId="0" sldId="2147483659"/>
          </pc:sldLayoutMkLst>
          <pc:picChg chg="del">
            <ac:chgData name="Divyarajsinh Chundavat" userId="5a31740ee0c194f2" providerId="LiveId" clId="{CE87068D-EA0E-4EFA-96DB-79230AA53A3C}" dt="2025-04-15T07:20:45.652" v="2030" actId="478"/>
            <ac:picMkLst>
              <pc:docMk/>
              <pc:sldMasterMk cId="0" sldId="2147483648"/>
              <pc:sldLayoutMk cId="0" sldId="2147483659"/>
              <ac:picMk id="4" creationId="{00000000-0000-0000-0000-000000000000}"/>
            </ac:picMkLst>
          </pc:picChg>
        </pc:sldLayoutChg>
      </pc:sldMasterChg>
      <pc:sldMasterChg chg="modSldLayout">
        <pc:chgData name="Divyarajsinh Chundavat" userId="5a31740ee0c194f2" providerId="LiveId" clId="{CE87068D-EA0E-4EFA-96DB-79230AA53A3C}" dt="2025-04-15T06:17:17.866" v="1914"/>
        <pc:sldMasterMkLst>
          <pc:docMk/>
          <pc:sldMasterMk cId="705535527" sldId="2147483660"/>
        </pc:sldMasterMkLst>
        <pc:sldLayoutChg chg="addSp delSp">
          <pc:chgData name="Divyarajsinh Chundavat" userId="5a31740ee0c194f2" providerId="LiveId" clId="{CE87068D-EA0E-4EFA-96DB-79230AA53A3C}" dt="2025-04-15T06:17:17.866" v="1914"/>
          <pc:sldLayoutMkLst>
            <pc:docMk/>
            <pc:sldMasterMk cId="705535527" sldId="2147483660"/>
            <pc:sldLayoutMk cId="3901102758" sldId="2147483678"/>
          </pc:sldLayoutMkLst>
          <pc:spChg chg="add del">
            <ac:chgData name="Divyarajsinh Chundavat" userId="5a31740ee0c194f2" providerId="LiveId" clId="{CE87068D-EA0E-4EFA-96DB-79230AA53A3C}" dt="2025-04-15T06:17:17.866" v="1914"/>
            <ac:spMkLst>
              <pc:docMk/>
              <pc:sldMasterMk cId="705535527" sldId="2147483660"/>
              <pc:sldLayoutMk cId="3901102758" sldId="2147483678"/>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3901102758" sldId="2147483678"/>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3901102758" sldId="2147483678"/>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3655024302" sldId="2147483679"/>
          </pc:sldLayoutMkLst>
          <pc:spChg chg="add del">
            <ac:chgData name="Divyarajsinh Chundavat" userId="5a31740ee0c194f2" providerId="LiveId" clId="{CE87068D-EA0E-4EFA-96DB-79230AA53A3C}" dt="2025-04-15T06:17:17.866" v="1914"/>
            <ac:spMkLst>
              <pc:docMk/>
              <pc:sldMasterMk cId="705535527" sldId="2147483660"/>
              <pc:sldLayoutMk cId="3655024302" sldId="2147483679"/>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3655024302" sldId="2147483679"/>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3655024302" sldId="2147483679"/>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3388290594" sldId="2147483680"/>
          </pc:sldLayoutMkLst>
          <pc:spChg chg="add del">
            <ac:chgData name="Divyarajsinh Chundavat" userId="5a31740ee0c194f2" providerId="LiveId" clId="{CE87068D-EA0E-4EFA-96DB-79230AA53A3C}" dt="2025-04-15T06:17:17.866" v="1914"/>
            <ac:spMkLst>
              <pc:docMk/>
              <pc:sldMasterMk cId="705535527" sldId="2147483660"/>
              <pc:sldLayoutMk cId="3388290594" sldId="2147483680"/>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3388290594" sldId="2147483680"/>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3388290594" sldId="2147483680"/>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2638622020" sldId="2147483681"/>
          </pc:sldLayoutMkLst>
          <pc:spChg chg="add del">
            <ac:chgData name="Divyarajsinh Chundavat" userId="5a31740ee0c194f2" providerId="LiveId" clId="{CE87068D-EA0E-4EFA-96DB-79230AA53A3C}" dt="2025-04-15T06:17:17.866" v="1914"/>
            <ac:spMkLst>
              <pc:docMk/>
              <pc:sldMasterMk cId="705535527" sldId="2147483660"/>
              <pc:sldLayoutMk cId="2638622020" sldId="2147483681"/>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2638622020" sldId="2147483681"/>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2638622020" sldId="2147483681"/>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2737120350" sldId="2147483682"/>
          </pc:sldLayoutMkLst>
          <pc:spChg chg="add del">
            <ac:chgData name="Divyarajsinh Chundavat" userId="5a31740ee0c194f2" providerId="LiveId" clId="{CE87068D-EA0E-4EFA-96DB-79230AA53A3C}" dt="2025-04-15T06:17:17.866" v="1914"/>
            <ac:spMkLst>
              <pc:docMk/>
              <pc:sldMasterMk cId="705535527" sldId="2147483660"/>
              <pc:sldLayoutMk cId="2737120350" sldId="2147483682"/>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2737120350" sldId="2147483682"/>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2737120350" sldId="2147483682"/>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3547144326" sldId="2147483683"/>
          </pc:sldLayoutMkLst>
          <pc:spChg chg="add del">
            <ac:chgData name="Divyarajsinh Chundavat" userId="5a31740ee0c194f2" providerId="LiveId" clId="{CE87068D-EA0E-4EFA-96DB-79230AA53A3C}" dt="2025-04-15T06:17:17.866" v="1914"/>
            <ac:spMkLst>
              <pc:docMk/>
              <pc:sldMasterMk cId="705535527" sldId="2147483660"/>
              <pc:sldLayoutMk cId="3547144326" sldId="2147483683"/>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3547144326" sldId="2147483683"/>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3547144326" sldId="2147483683"/>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1060451304" sldId="2147483684"/>
          </pc:sldLayoutMkLst>
          <pc:spChg chg="add del">
            <ac:chgData name="Divyarajsinh Chundavat" userId="5a31740ee0c194f2" providerId="LiveId" clId="{CE87068D-EA0E-4EFA-96DB-79230AA53A3C}" dt="2025-04-15T06:17:17.866" v="1914"/>
            <ac:spMkLst>
              <pc:docMk/>
              <pc:sldMasterMk cId="705535527" sldId="2147483660"/>
              <pc:sldLayoutMk cId="1060451304" sldId="2147483684"/>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1060451304" sldId="2147483684"/>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1060451304" sldId="2147483684"/>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1797456376" sldId="2147483685"/>
          </pc:sldLayoutMkLst>
          <pc:spChg chg="add del">
            <ac:chgData name="Divyarajsinh Chundavat" userId="5a31740ee0c194f2" providerId="LiveId" clId="{CE87068D-EA0E-4EFA-96DB-79230AA53A3C}" dt="2025-04-15T06:17:17.866" v="1914"/>
            <ac:spMkLst>
              <pc:docMk/>
              <pc:sldMasterMk cId="705535527" sldId="2147483660"/>
              <pc:sldLayoutMk cId="1797456376" sldId="2147483685"/>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1797456376" sldId="2147483685"/>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1797456376" sldId="2147483685"/>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4177951540" sldId="2147483686"/>
          </pc:sldLayoutMkLst>
          <pc:spChg chg="add del">
            <ac:chgData name="Divyarajsinh Chundavat" userId="5a31740ee0c194f2" providerId="LiveId" clId="{CE87068D-EA0E-4EFA-96DB-79230AA53A3C}" dt="2025-04-15T06:17:17.866" v="1914"/>
            <ac:spMkLst>
              <pc:docMk/>
              <pc:sldMasterMk cId="705535527" sldId="2147483660"/>
              <pc:sldLayoutMk cId="4177951540" sldId="2147483686"/>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4177951540" sldId="2147483686"/>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4177951540" sldId="2147483686"/>
              <ac:picMk id="4" creationId="{00000000-0000-0000-0000-000000000000}"/>
            </ac:picMkLst>
          </pc:picChg>
        </pc:sldLayoutChg>
        <pc:sldLayoutChg chg="addSp delSp">
          <pc:chgData name="Divyarajsinh Chundavat" userId="5a31740ee0c194f2" providerId="LiveId" clId="{CE87068D-EA0E-4EFA-96DB-79230AA53A3C}" dt="2025-04-15T06:17:17.866" v="1914"/>
          <pc:sldLayoutMkLst>
            <pc:docMk/>
            <pc:sldMasterMk cId="705535527" sldId="2147483660"/>
            <pc:sldLayoutMk cId="114113472" sldId="2147483687"/>
          </pc:sldLayoutMkLst>
          <pc:spChg chg="add del">
            <ac:chgData name="Divyarajsinh Chundavat" userId="5a31740ee0c194f2" providerId="LiveId" clId="{CE87068D-EA0E-4EFA-96DB-79230AA53A3C}" dt="2025-04-15T06:17:17.866" v="1914"/>
            <ac:spMkLst>
              <pc:docMk/>
              <pc:sldMasterMk cId="705535527" sldId="2147483660"/>
              <pc:sldLayoutMk cId="114113472" sldId="2147483687"/>
              <ac:spMk id="2" creationId="{00000000-0000-0000-0000-000000000000}"/>
            </ac:spMkLst>
          </pc:spChg>
          <pc:spChg chg="add del">
            <ac:chgData name="Divyarajsinh Chundavat" userId="5a31740ee0c194f2" providerId="LiveId" clId="{CE87068D-EA0E-4EFA-96DB-79230AA53A3C}" dt="2025-04-15T06:17:17.866" v="1914"/>
            <ac:spMkLst>
              <pc:docMk/>
              <pc:sldMasterMk cId="705535527" sldId="2147483660"/>
              <pc:sldLayoutMk cId="114113472" sldId="2147483687"/>
              <ac:spMk id="3" creationId="{00000000-0000-0000-0000-000000000000}"/>
            </ac:spMkLst>
          </pc:spChg>
          <pc:picChg chg="add del">
            <ac:chgData name="Divyarajsinh Chundavat" userId="5a31740ee0c194f2" providerId="LiveId" clId="{CE87068D-EA0E-4EFA-96DB-79230AA53A3C}" dt="2025-04-15T06:17:17.866" v="1914"/>
            <ac:picMkLst>
              <pc:docMk/>
              <pc:sldMasterMk cId="705535527" sldId="2147483660"/>
              <pc:sldLayoutMk cId="114113472" sldId="2147483687"/>
              <ac:picMk id="4" creationId="{00000000-0000-0000-0000-000000000000}"/>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FE7A5B-8872-715F-A2D1-6EDC85868761}"/>
              </a:ext>
            </a:extLst>
          </p:cNvPr>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939AF9B-3D24-861C-BC14-E0B67DCC1FF3}"/>
              </a:ext>
            </a:extLst>
          </p:cNvPr>
          <p:cNvSpPr>
            <a:spLocks noGrp="1"/>
          </p:cNvSpPr>
          <p:nvPr>
            <p:ph type="dt" sz="quarter" idx="1"/>
          </p:nvPr>
        </p:nvSpPr>
        <p:spPr>
          <a:xfrm>
            <a:off x="4660900" y="0"/>
            <a:ext cx="3567113" cy="733425"/>
          </a:xfrm>
          <a:prstGeom prst="rect">
            <a:avLst/>
          </a:prstGeom>
        </p:spPr>
        <p:txBody>
          <a:bodyPr vert="horz" lIns="91440" tIns="45720" rIns="91440" bIns="45720" rtlCol="0"/>
          <a:lstStyle>
            <a:lvl1pPr algn="r">
              <a:defRPr sz="1200"/>
            </a:lvl1pPr>
          </a:lstStyle>
          <a:p>
            <a:fld id="{5A7436DA-BA3E-4B67-8937-CE07D6691596}" type="datetimeFigureOut">
              <a:rPr lang="en-IN" smtClean="0"/>
              <a:t>15-04-2025</a:t>
            </a:fld>
            <a:endParaRPr lang="en-IN"/>
          </a:p>
        </p:txBody>
      </p:sp>
      <p:sp>
        <p:nvSpPr>
          <p:cNvPr id="4" name="Footer Placeholder 3">
            <a:extLst>
              <a:ext uri="{FF2B5EF4-FFF2-40B4-BE49-F238E27FC236}">
                <a16:creationId xmlns:a16="http://schemas.microsoft.com/office/drawing/2014/main" id="{BAFD7D9D-FEA6-20BF-7843-D12B7A7FCF90}"/>
              </a:ext>
            </a:extLst>
          </p:cNvPr>
          <p:cNvSpPr>
            <a:spLocks noGrp="1"/>
          </p:cNvSpPr>
          <p:nvPr>
            <p:ph type="ftr" sz="quarter" idx="2"/>
          </p:nvPr>
        </p:nvSpPr>
        <p:spPr>
          <a:xfrm>
            <a:off x="0" y="13896975"/>
            <a:ext cx="3565525" cy="73342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0FEDA3B-4E4A-396F-AFA5-C6FAA86ADB48}"/>
              </a:ext>
            </a:extLst>
          </p:cNvPr>
          <p:cNvSpPr>
            <a:spLocks noGrp="1"/>
          </p:cNvSpPr>
          <p:nvPr>
            <p:ph type="sldNum" sz="quarter" idx="3"/>
          </p:nvPr>
        </p:nvSpPr>
        <p:spPr>
          <a:xfrm>
            <a:off x="4660900" y="13896975"/>
            <a:ext cx="3567113" cy="733425"/>
          </a:xfrm>
          <a:prstGeom prst="rect">
            <a:avLst/>
          </a:prstGeom>
        </p:spPr>
        <p:txBody>
          <a:bodyPr vert="horz" lIns="91440" tIns="45720" rIns="91440" bIns="45720" rtlCol="0" anchor="b"/>
          <a:lstStyle>
            <a:lvl1pPr algn="r">
              <a:defRPr sz="1200"/>
            </a:lvl1pPr>
          </a:lstStyle>
          <a:p>
            <a:fld id="{DB1A6C79-FEB3-4966-A381-B27426FD7C19}" type="slidenum">
              <a:rPr lang="en-IN" smtClean="0"/>
              <a:t>‹#›</a:t>
            </a:fld>
            <a:endParaRPr lang="en-IN"/>
          </a:p>
        </p:txBody>
      </p:sp>
    </p:spTree>
    <p:extLst>
      <p:ext uri="{BB962C8B-B14F-4D97-AF65-F5344CB8AC3E}">
        <p14:creationId xmlns:p14="http://schemas.microsoft.com/office/powerpoint/2010/main" val="107593155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5165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userDrawn="1"/>
        </p:nvSpPr>
        <p:spPr>
          <a:xfrm>
            <a:off x="0" y="0"/>
            <a:ext cx="14630400" cy="8229600"/>
          </a:xfrm>
          <a:prstGeom prst="rect">
            <a:avLst/>
          </a:prstGeom>
          <a:solidFill>
            <a:srgbClr val="AABCB6"/>
          </a:solidFill>
          <a:ln/>
        </p:spPr>
      </p:sp>
      <p:sp>
        <p:nvSpPr>
          <p:cNvPr id="3" name="Shape 1"/>
          <p:cNvSpPr/>
          <p:nvPr userDrawn="1"/>
        </p:nvSpPr>
        <p:spPr>
          <a:xfrm>
            <a:off x="0" y="0"/>
            <a:ext cx="14630400" cy="8229600"/>
          </a:xfrm>
          <a:prstGeom prst="rect">
            <a:avLst/>
          </a:prstGeom>
          <a:solidFill>
            <a:srgbClr val="FFF8F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93789" y="1719162"/>
            <a:ext cx="7556421" cy="1687912"/>
          </a:xfrm>
          <a:prstGeom prst="rect">
            <a:avLst/>
          </a:prstGeom>
          <a:noFill/>
          <a:ln/>
        </p:spPr>
        <p:txBody>
          <a:bodyPr wrap="squar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EL527 – ASIC Design</a:t>
            </a:r>
          </a:p>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Traffic Light Controller</a:t>
            </a:r>
            <a:endParaRPr lang="en-US" sz="4450" dirty="0"/>
          </a:p>
        </p:txBody>
      </p:sp>
      <p:sp>
        <p:nvSpPr>
          <p:cNvPr id="4" name="Text 1"/>
          <p:cNvSpPr/>
          <p:nvPr/>
        </p:nvSpPr>
        <p:spPr>
          <a:xfrm>
            <a:off x="793790" y="3933349"/>
            <a:ext cx="7556421" cy="2350719"/>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750" dirty="0"/>
              <a:t>Design and Implement a sensor based intelligent traffic light controller system for a highway-sideroad intersection.</a:t>
            </a:r>
          </a:p>
          <a:p>
            <a:pPr marL="285750" indent="-285750" algn="l">
              <a:lnSpc>
                <a:spcPts val="2850"/>
              </a:lnSpc>
              <a:buFont typeface="Arial" panose="020B0604020202020204" pitchFamily="34" charset="0"/>
              <a:buChar char="•"/>
            </a:pPr>
            <a:r>
              <a:rPr lang="en-US" sz="1750" dirty="0"/>
              <a:t>The system is built using FSM logic and has been implemented in Verilog.</a:t>
            </a:r>
          </a:p>
          <a:p>
            <a:pPr marL="285750" indent="-285750" algn="l">
              <a:lnSpc>
                <a:spcPts val="2850"/>
              </a:lnSpc>
              <a:buFont typeface="Arial" panose="020B0604020202020204" pitchFamily="34" charset="0"/>
              <a:buChar char="•"/>
            </a:pPr>
            <a:r>
              <a:rPr lang="en-US" sz="1750" dirty="0"/>
              <a:t>Write a testbench and perform simulation of functional verification of the system.</a:t>
            </a:r>
          </a:p>
          <a:p>
            <a:pPr marL="285750" indent="-285750" algn="l">
              <a:lnSpc>
                <a:spcPts val="2850"/>
              </a:lnSpc>
              <a:buFont typeface="Arial" panose="020B0604020202020204" pitchFamily="34" charset="0"/>
              <a:buChar char="•"/>
            </a:pPr>
            <a:r>
              <a:rPr lang="en-US" sz="1750" dirty="0"/>
              <a:t>Synthesize RTL code using Qflow to automate the digital ASIC design flow. </a:t>
            </a:r>
          </a:p>
        </p:txBody>
      </p:sp>
      <p:sp>
        <p:nvSpPr>
          <p:cNvPr id="7" name="Text 4"/>
          <p:cNvSpPr/>
          <p:nvPr/>
        </p:nvSpPr>
        <p:spPr>
          <a:xfrm>
            <a:off x="793790" y="6654920"/>
            <a:ext cx="3675468" cy="396835"/>
          </a:xfrm>
          <a:prstGeom prst="rect">
            <a:avLst/>
          </a:prstGeom>
          <a:noFill/>
          <a:ln/>
        </p:spPr>
        <p:txBody>
          <a:bodyPr wrap="none" lIns="0" tIns="0" rIns="0" bIns="0" rtlCol="0" anchor="t"/>
          <a:lstStyle/>
          <a:p>
            <a:pPr marL="0" indent="0" algn="l">
              <a:lnSpc>
                <a:spcPts val="3100"/>
              </a:lnSpc>
              <a:buNone/>
            </a:pPr>
            <a:r>
              <a:rPr lang="en-US" sz="2200" b="1" kern="0" spc="-36" dirty="0">
                <a:solidFill>
                  <a:srgbClr val="2B2E3C"/>
                </a:solidFill>
                <a:latin typeface="Open Sans Bold" pitchFamily="34" charset="0"/>
                <a:ea typeface="Open Sans Bold" pitchFamily="34" charset="-122"/>
                <a:cs typeface="Open Sans Bold" pitchFamily="34" charset="-120"/>
              </a:rPr>
              <a:t>Instructor: Prof. Rutu Parekh</a:t>
            </a:r>
            <a:endParaRPr lang="en-US" sz="2200" dirty="0"/>
          </a:p>
        </p:txBody>
      </p:sp>
      <p:pic>
        <p:nvPicPr>
          <p:cNvPr id="1026" name="Picture 2">
            <a:extLst>
              <a:ext uri="{FF2B5EF4-FFF2-40B4-BE49-F238E27FC236}">
                <a16:creationId xmlns:a16="http://schemas.microsoft.com/office/drawing/2014/main" id="{92E73587-CFA5-EFBB-7B25-62CDB8A3D2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3000" y="0"/>
            <a:ext cx="586740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2713" y="591383"/>
            <a:ext cx="6509385" cy="672108"/>
          </a:xfrm>
          <a:prstGeom prst="rect">
            <a:avLst/>
          </a:prstGeom>
          <a:noFill/>
          <a:ln/>
        </p:spPr>
        <p:txBody>
          <a:bodyPr wrap="none" lIns="0" tIns="0" rIns="0" bIns="0" rtlCol="0" anchor="t"/>
          <a:lstStyle/>
          <a:p>
            <a:pPr marL="0" indent="0" algn="l">
              <a:lnSpc>
                <a:spcPts val="5250"/>
              </a:lnSpc>
              <a:buNone/>
            </a:pPr>
            <a:r>
              <a:rPr lang="en-US" sz="4200" kern="0" spc="-127" dirty="0">
                <a:solidFill>
                  <a:srgbClr val="2C3F42"/>
                </a:solidFill>
                <a:latin typeface="Bitter Medium" pitchFamily="34" charset="0"/>
                <a:ea typeface="Bitter Medium" pitchFamily="34" charset="-122"/>
                <a:cs typeface="Bitter Medium" pitchFamily="34" charset="-120"/>
              </a:rPr>
              <a:t>Synthesis Using QFlow</a:t>
            </a:r>
            <a:endParaRPr lang="en-US" sz="4200" dirty="0"/>
          </a:p>
        </p:txBody>
      </p:sp>
      <p:sp>
        <p:nvSpPr>
          <p:cNvPr id="3" name="Text 1"/>
          <p:cNvSpPr/>
          <p:nvPr/>
        </p:nvSpPr>
        <p:spPr>
          <a:xfrm>
            <a:off x="752713" y="1693545"/>
            <a:ext cx="13124974" cy="1375886"/>
          </a:xfrm>
          <a:prstGeom prst="rect">
            <a:avLst/>
          </a:prstGeom>
          <a:noFill/>
          <a:ln/>
        </p:spPr>
        <p:txBody>
          <a:bodyPr wrap="square" lIns="0" tIns="0" rIns="0" bIns="0" rtlCol="0" anchor="t"/>
          <a:lstStyle/>
          <a:p>
            <a:pPr marL="0" indent="0" algn="l">
              <a:lnSpc>
                <a:spcPts val="2700"/>
              </a:lnSpc>
              <a:buNone/>
            </a:pPr>
            <a:r>
              <a:rPr lang="en-US" sz="1650" kern="0" spc="-34" dirty="0">
                <a:solidFill>
                  <a:srgbClr val="2B2E3C"/>
                </a:solidFill>
                <a:latin typeface="Open Sans" pitchFamily="34" charset="0"/>
                <a:ea typeface="Open Sans" pitchFamily="34" charset="-122"/>
                <a:cs typeface="Open Sans" pitchFamily="34" charset="-120"/>
              </a:rPr>
              <a:t>QFlow, an open-source toolchain, automates the ASIC design flow, transforming Verilog descriptions into manufacturable layouts. It integrates tools like Yosys, GrayWolf, QRouter, and Vesta. In this project, QFlow synthesized the Verilog RTL, placed and routed the design, and validated functionality through STA and DRC/LVS checks. This underscores its practicality for academic and low-volume ASIC development.</a:t>
            </a:r>
            <a:endParaRPr lang="en-US" sz="1650" dirty="0"/>
          </a:p>
        </p:txBody>
      </p:sp>
      <p:sp>
        <p:nvSpPr>
          <p:cNvPr id="4" name="Text 2"/>
          <p:cNvSpPr/>
          <p:nvPr/>
        </p:nvSpPr>
        <p:spPr>
          <a:xfrm>
            <a:off x="2329934" y="3974663"/>
            <a:ext cx="2688431" cy="335994"/>
          </a:xfrm>
          <a:prstGeom prst="rect">
            <a:avLst/>
          </a:prstGeom>
          <a:noFill/>
          <a:ln/>
        </p:spPr>
        <p:txBody>
          <a:bodyPr wrap="none" lIns="0" tIns="0" rIns="0" bIns="0" rtlCol="0" anchor="t"/>
          <a:lstStyle/>
          <a:p>
            <a:pPr marL="0" indent="0" algn="r">
              <a:lnSpc>
                <a:spcPts val="2600"/>
              </a:lnSpc>
              <a:buNone/>
            </a:pPr>
            <a:r>
              <a:rPr lang="en-US" sz="2100" kern="0" spc="-64" dirty="0">
                <a:solidFill>
                  <a:srgbClr val="2B2E3C"/>
                </a:solidFill>
                <a:latin typeface="Bitter Medium" pitchFamily="34" charset="0"/>
                <a:ea typeface="Bitter Medium" pitchFamily="34" charset="-122"/>
                <a:cs typeface="Bitter Medium" pitchFamily="34" charset="-120"/>
              </a:rPr>
              <a:t>Synthesis</a:t>
            </a:r>
            <a:endParaRPr lang="en-US" sz="2100" dirty="0"/>
          </a:p>
        </p:txBody>
      </p:sp>
      <p:sp>
        <p:nvSpPr>
          <p:cNvPr id="5" name="Text 3"/>
          <p:cNvSpPr/>
          <p:nvPr/>
        </p:nvSpPr>
        <p:spPr>
          <a:xfrm>
            <a:off x="752713" y="4439603"/>
            <a:ext cx="4265652" cy="343972"/>
          </a:xfrm>
          <a:prstGeom prst="rect">
            <a:avLst/>
          </a:prstGeom>
          <a:noFill/>
          <a:ln/>
        </p:spPr>
        <p:txBody>
          <a:bodyPr wrap="none" lIns="0" tIns="0" rIns="0" bIns="0" rtlCol="0" anchor="t"/>
          <a:lstStyle/>
          <a:p>
            <a:pPr marL="0" indent="0" algn="r">
              <a:lnSpc>
                <a:spcPts val="2700"/>
              </a:lnSpc>
              <a:buNone/>
            </a:pPr>
            <a:r>
              <a:rPr lang="en-US" sz="1650" kern="0" spc="-34" dirty="0">
                <a:solidFill>
                  <a:srgbClr val="2B2E3C"/>
                </a:solidFill>
                <a:latin typeface="Open Sans" pitchFamily="34" charset="0"/>
                <a:ea typeface="Open Sans" pitchFamily="34" charset="-122"/>
                <a:cs typeface="Open Sans" pitchFamily="34" charset="-120"/>
              </a:rPr>
              <a:t>RTL to gate-level netlist.</a:t>
            </a:r>
            <a:endParaRPr lang="en-US" sz="1650" dirty="0"/>
          </a:p>
        </p:txBody>
      </p:sp>
      <p:pic>
        <p:nvPicPr>
          <p:cNvPr id="6" name="Image 0" descr="preencoded.png"/>
          <p:cNvPicPr>
            <a:picLocks noChangeAspect="1"/>
          </p:cNvPicPr>
          <p:nvPr/>
        </p:nvPicPr>
        <p:blipFill>
          <a:blip r:embed="rId3"/>
          <a:stretch>
            <a:fillRect/>
          </a:stretch>
        </p:blipFill>
        <p:spPr>
          <a:xfrm>
            <a:off x="5018365" y="3311366"/>
            <a:ext cx="4593669" cy="4593669"/>
          </a:xfrm>
          <a:prstGeom prst="rect">
            <a:avLst/>
          </a:prstGeom>
        </p:spPr>
      </p:pic>
      <p:sp>
        <p:nvSpPr>
          <p:cNvPr id="7" name="Text 4"/>
          <p:cNvSpPr/>
          <p:nvPr/>
        </p:nvSpPr>
        <p:spPr>
          <a:xfrm>
            <a:off x="6327457" y="4582597"/>
            <a:ext cx="302419" cy="378023"/>
          </a:xfrm>
          <a:prstGeom prst="rect">
            <a:avLst/>
          </a:prstGeom>
          <a:noFill/>
          <a:ln/>
        </p:spPr>
        <p:txBody>
          <a:bodyPr wrap="none" lIns="0" tIns="0" rIns="0" bIns="0" rtlCol="0" anchor="t"/>
          <a:lstStyle/>
          <a:p>
            <a:pPr marL="0" indent="0" algn="l">
              <a:lnSpc>
                <a:spcPts val="3800"/>
              </a:lnSpc>
              <a:buNone/>
            </a:pPr>
            <a:r>
              <a:rPr lang="en-US" sz="2350" kern="0" spc="-51" dirty="0">
                <a:solidFill>
                  <a:srgbClr val="2B2E3C"/>
                </a:solidFill>
                <a:latin typeface="Bitter Medium" pitchFamily="34" charset="0"/>
                <a:ea typeface="Bitter Medium" pitchFamily="34" charset="-122"/>
                <a:cs typeface="Bitter Medium" pitchFamily="34" charset="-120"/>
              </a:rPr>
              <a:t>1</a:t>
            </a:r>
            <a:endParaRPr lang="en-US" sz="2350" dirty="0"/>
          </a:p>
        </p:txBody>
      </p:sp>
      <p:sp>
        <p:nvSpPr>
          <p:cNvPr id="8" name="Text 5"/>
          <p:cNvSpPr/>
          <p:nvPr/>
        </p:nvSpPr>
        <p:spPr>
          <a:xfrm>
            <a:off x="9612035" y="3974663"/>
            <a:ext cx="2688431" cy="335994"/>
          </a:xfrm>
          <a:prstGeom prst="rect">
            <a:avLst/>
          </a:prstGeom>
          <a:noFill/>
          <a:ln/>
        </p:spPr>
        <p:txBody>
          <a:bodyPr wrap="none" lIns="0" tIns="0" rIns="0" bIns="0" rtlCol="0" anchor="t"/>
          <a:lstStyle/>
          <a:p>
            <a:pPr marL="0" indent="0" algn="l">
              <a:lnSpc>
                <a:spcPts val="2600"/>
              </a:lnSpc>
              <a:buNone/>
            </a:pPr>
            <a:r>
              <a:rPr lang="en-US" sz="2100" kern="0" spc="-64" dirty="0">
                <a:solidFill>
                  <a:srgbClr val="2B2E3C"/>
                </a:solidFill>
                <a:latin typeface="Bitter Medium" pitchFamily="34" charset="0"/>
                <a:ea typeface="Bitter Medium" pitchFamily="34" charset="-122"/>
                <a:cs typeface="Bitter Medium" pitchFamily="34" charset="-120"/>
              </a:rPr>
              <a:t>Placement</a:t>
            </a:r>
            <a:endParaRPr lang="en-US" sz="2100" dirty="0"/>
          </a:p>
        </p:txBody>
      </p:sp>
      <p:sp>
        <p:nvSpPr>
          <p:cNvPr id="9" name="Text 6"/>
          <p:cNvSpPr/>
          <p:nvPr/>
        </p:nvSpPr>
        <p:spPr>
          <a:xfrm>
            <a:off x="9612035" y="4439603"/>
            <a:ext cx="4265652" cy="343972"/>
          </a:xfrm>
          <a:prstGeom prst="rect">
            <a:avLst/>
          </a:prstGeom>
          <a:noFill/>
          <a:ln/>
        </p:spPr>
        <p:txBody>
          <a:bodyPr wrap="none" lIns="0" tIns="0" rIns="0" bIns="0" rtlCol="0" anchor="t"/>
          <a:lstStyle/>
          <a:p>
            <a:pPr marL="0" indent="0" algn="l">
              <a:lnSpc>
                <a:spcPts val="2700"/>
              </a:lnSpc>
              <a:buNone/>
            </a:pPr>
            <a:r>
              <a:rPr lang="en-US" sz="1650" kern="0" spc="-34" dirty="0">
                <a:solidFill>
                  <a:srgbClr val="2B2E3C"/>
                </a:solidFill>
                <a:latin typeface="Open Sans" pitchFamily="34" charset="0"/>
                <a:ea typeface="Open Sans" pitchFamily="34" charset="-122"/>
                <a:cs typeface="Open Sans" pitchFamily="34" charset="-120"/>
              </a:rPr>
              <a:t>Arranges standard cells.</a:t>
            </a:r>
            <a:endParaRPr lang="en-US" sz="1650" dirty="0"/>
          </a:p>
        </p:txBody>
      </p:sp>
      <p:pic>
        <p:nvPicPr>
          <p:cNvPr id="10" name="Image 1" descr="preencoded.png"/>
          <p:cNvPicPr>
            <a:picLocks noChangeAspect="1"/>
          </p:cNvPicPr>
          <p:nvPr/>
        </p:nvPicPr>
        <p:blipFill>
          <a:blip r:embed="rId4"/>
          <a:stretch>
            <a:fillRect/>
          </a:stretch>
        </p:blipFill>
        <p:spPr>
          <a:xfrm>
            <a:off x="5018365" y="3311366"/>
            <a:ext cx="4593669" cy="4593669"/>
          </a:xfrm>
          <a:prstGeom prst="rect">
            <a:avLst/>
          </a:prstGeom>
        </p:spPr>
      </p:pic>
      <p:sp>
        <p:nvSpPr>
          <p:cNvPr id="11" name="Text 7"/>
          <p:cNvSpPr/>
          <p:nvPr/>
        </p:nvSpPr>
        <p:spPr>
          <a:xfrm>
            <a:off x="8000405" y="4582597"/>
            <a:ext cx="302419" cy="378023"/>
          </a:xfrm>
          <a:prstGeom prst="rect">
            <a:avLst/>
          </a:prstGeom>
          <a:noFill/>
          <a:ln/>
        </p:spPr>
        <p:txBody>
          <a:bodyPr wrap="none" lIns="0" tIns="0" rIns="0" bIns="0" rtlCol="0" anchor="t"/>
          <a:lstStyle/>
          <a:p>
            <a:pPr marL="0" indent="0" algn="l">
              <a:lnSpc>
                <a:spcPts val="3800"/>
              </a:lnSpc>
              <a:buNone/>
            </a:pPr>
            <a:r>
              <a:rPr lang="en-US" sz="2350" kern="0" spc="-51" dirty="0">
                <a:solidFill>
                  <a:srgbClr val="2B2E3C"/>
                </a:solidFill>
                <a:latin typeface="Bitter Medium" pitchFamily="34" charset="0"/>
                <a:ea typeface="Bitter Medium" pitchFamily="34" charset="-122"/>
                <a:cs typeface="Bitter Medium" pitchFamily="34" charset="-120"/>
              </a:rPr>
              <a:t>2</a:t>
            </a:r>
            <a:endParaRPr lang="en-US" sz="2350" dirty="0"/>
          </a:p>
        </p:txBody>
      </p:sp>
      <p:sp>
        <p:nvSpPr>
          <p:cNvPr id="12" name="Text 8"/>
          <p:cNvSpPr/>
          <p:nvPr/>
        </p:nvSpPr>
        <p:spPr>
          <a:xfrm>
            <a:off x="9612035" y="6432709"/>
            <a:ext cx="2688431" cy="335994"/>
          </a:xfrm>
          <a:prstGeom prst="rect">
            <a:avLst/>
          </a:prstGeom>
          <a:noFill/>
          <a:ln/>
        </p:spPr>
        <p:txBody>
          <a:bodyPr wrap="none" lIns="0" tIns="0" rIns="0" bIns="0" rtlCol="0" anchor="t"/>
          <a:lstStyle/>
          <a:p>
            <a:pPr marL="0" indent="0" algn="l">
              <a:lnSpc>
                <a:spcPts val="2600"/>
              </a:lnSpc>
              <a:buNone/>
            </a:pPr>
            <a:r>
              <a:rPr lang="en-US" sz="2100" kern="0" spc="-64" dirty="0">
                <a:solidFill>
                  <a:srgbClr val="2B2E3C"/>
                </a:solidFill>
                <a:latin typeface="Bitter Medium" pitchFamily="34" charset="0"/>
                <a:ea typeface="Bitter Medium" pitchFamily="34" charset="-122"/>
                <a:cs typeface="Bitter Medium" pitchFamily="34" charset="-120"/>
              </a:rPr>
              <a:t>Routing</a:t>
            </a:r>
            <a:endParaRPr lang="en-US" sz="2100" dirty="0"/>
          </a:p>
        </p:txBody>
      </p:sp>
      <p:sp>
        <p:nvSpPr>
          <p:cNvPr id="13" name="Text 9"/>
          <p:cNvSpPr/>
          <p:nvPr/>
        </p:nvSpPr>
        <p:spPr>
          <a:xfrm>
            <a:off x="9612035" y="6897648"/>
            <a:ext cx="4265652" cy="343972"/>
          </a:xfrm>
          <a:prstGeom prst="rect">
            <a:avLst/>
          </a:prstGeom>
          <a:noFill/>
          <a:ln/>
        </p:spPr>
        <p:txBody>
          <a:bodyPr wrap="none" lIns="0" tIns="0" rIns="0" bIns="0" rtlCol="0" anchor="t"/>
          <a:lstStyle/>
          <a:p>
            <a:pPr marL="0" indent="0" algn="l">
              <a:lnSpc>
                <a:spcPts val="2700"/>
              </a:lnSpc>
              <a:buNone/>
            </a:pPr>
            <a:r>
              <a:rPr lang="en-US" sz="1650" kern="0" spc="-34" dirty="0">
                <a:solidFill>
                  <a:srgbClr val="2B2E3C"/>
                </a:solidFill>
                <a:latin typeface="Open Sans" pitchFamily="34" charset="0"/>
                <a:ea typeface="Open Sans" pitchFamily="34" charset="-122"/>
                <a:cs typeface="Open Sans" pitchFamily="34" charset="-120"/>
              </a:rPr>
              <a:t>Connects placed cells.</a:t>
            </a:r>
            <a:endParaRPr lang="en-US" sz="1650" dirty="0"/>
          </a:p>
        </p:txBody>
      </p:sp>
      <p:pic>
        <p:nvPicPr>
          <p:cNvPr id="14" name="Image 2" descr="preencoded.png"/>
          <p:cNvPicPr>
            <a:picLocks noChangeAspect="1"/>
          </p:cNvPicPr>
          <p:nvPr/>
        </p:nvPicPr>
        <p:blipFill>
          <a:blip r:embed="rId5"/>
          <a:stretch>
            <a:fillRect/>
          </a:stretch>
        </p:blipFill>
        <p:spPr>
          <a:xfrm>
            <a:off x="5018365" y="3311366"/>
            <a:ext cx="4593669" cy="4593669"/>
          </a:xfrm>
          <a:prstGeom prst="rect">
            <a:avLst/>
          </a:prstGeom>
        </p:spPr>
      </p:pic>
      <p:sp>
        <p:nvSpPr>
          <p:cNvPr id="15" name="Text 10"/>
          <p:cNvSpPr/>
          <p:nvPr/>
        </p:nvSpPr>
        <p:spPr>
          <a:xfrm>
            <a:off x="8000405" y="6255544"/>
            <a:ext cx="302419" cy="378023"/>
          </a:xfrm>
          <a:prstGeom prst="rect">
            <a:avLst/>
          </a:prstGeom>
          <a:noFill/>
          <a:ln/>
        </p:spPr>
        <p:txBody>
          <a:bodyPr wrap="none" lIns="0" tIns="0" rIns="0" bIns="0" rtlCol="0" anchor="t"/>
          <a:lstStyle/>
          <a:p>
            <a:pPr marL="0" indent="0" algn="l">
              <a:lnSpc>
                <a:spcPts val="3800"/>
              </a:lnSpc>
              <a:buNone/>
            </a:pPr>
            <a:r>
              <a:rPr lang="en-US" sz="2350" kern="0" spc="-51" dirty="0">
                <a:solidFill>
                  <a:srgbClr val="2B2E3C"/>
                </a:solidFill>
                <a:latin typeface="Bitter Medium" pitchFamily="34" charset="0"/>
                <a:ea typeface="Bitter Medium" pitchFamily="34" charset="-122"/>
                <a:cs typeface="Bitter Medium" pitchFamily="34" charset="-120"/>
              </a:rPr>
              <a:t>3</a:t>
            </a:r>
            <a:endParaRPr lang="en-US" sz="2350" dirty="0"/>
          </a:p>
        </p:txBody>
      </p:sp>
      <p:sp>
        <p:nvSpPr>
          <p:cNvPr id="16" name="Text 11"/>
          <p:cNvSpPr/>
          <p:nvPr/>
        </p:nvSpPr>
        <p:spPr>
          <a:xfrm>
            <a:off x="2329934" y="6432709"/>
            <a:ext cx="2688431" cy="335994"/>
          </a:xfrm>
          <a:prstGeom prst="rect">
            <a:avLst/>
          </a:prstGeom>
          <a:noFill/>
          <a:ln/>
        </p:spPr>
        <p:txBody>
          <a:bodyPr wrap="none" lIns="0" tIns="0" rIns="0" bIns="0" rtlCol="0" anchor="t"/>
          <a:lstStyle/>
          <a:p>
            <a:pPr marL="0" indent="0" algn="r">
              <a:lnSpc>
                <a:spcPts val="2600"/>
              </a:lnSpc>
              <a:buNone/>
            </a:pPr>
            <a:r>
              <a:rPr lang="en-US" sz="2100" kern="0" spc="-64" dirty="0">
                <a:solidFill>
                  <a:srgbClr val="2B2E3C"/>
                </a:solidFill>
                <a:latin typeface="Bitter Medium" pitchFamily="34" charset="0"/>
                <a:ea typeface="Bitter Medium" pitchFamily="34" charset="-122"/>
                <a:cs typeface="Bitter Medium" pitchFamily="34" charset="-120"/>
              </a:rPr>
              <a:t>Verification</a:t>
            </a:r>
            <a:endParaRPr lang="en-US" sz="2100" dirty="0"/>
          </a:p>
        </p:txBody>
      </p:sp>
      <p:sp>
        <p:nvSpPr>
          <p:cNvPr id="17" name="Text 12"/>
          <p:cNvSpPr/>
          <p:nvPr/>
        </p:nvSpPr>
        <p:spPr>
          <a:xfrm>
            <a:off x="752713" y="6897648"/>
            <a:ext cx="4265652" cy="343972"/>
          </a:xfrm>
          <a:prstGeom prst="rect">
            <a:avLst/>
          </a:prstGeom>
          <a:noFill/>
          <a:ln/>
        </p:spPr>
        <p:txBody>
          <a:bodyPr wrap="none" lIns="0" tIns="0" rIns="0" bIns="0" rtlCol="0" anchor="t"/>
          <a:lstStyle/>
          <a:p>
            <a:pPr marL="0" indent="0" algn="r">
              <a:lnSpc>
                <a:spcPts val="2700"/>
              </a:lnSpc>
              <a:buNone/>
            </a:pPr>
            <a:r>
              <a:rPr lang="en-US" sz="1650" kern="0" spc="-34" dirty="0">
                <a:solidFill>
                  <a:srgbClr val="2B2E3C"/>
                </a:solidFill>
                <a:latin typeface="Open Sans" pitchFamily="34" charset="0"/>
                <a:ea typeface="Open Sans" pitchFamily="34" charset="-122"/>
                <a:cs typeface="Open Sans" pitchFamily="34" charset="-120"/>
              </a:rPr>
              <a:t>STA, DRC, and LVS checks.</a:t>
            </a:r>
            <a:endParaRPr lang="en-US" sz="1650" dirty="0"/>
          </a:p>
        </p:txBody>
      </p:sp>
      <p:pic>
        <p:nvPicPr>
          <p:cNvPr id="18" name="Image 3" descr="preencoded.png"/>
          <p:cNvPicPr>
            <a:picLocks noChangeAspect="1"/>
          </p:cNvPicPr>
          <p:nvPr/>
        </p:nvPicPr>
        <p:blipFill>
          <a:blip r:embed="rId6"/>
          <a:stretch>
            <a:fillRect/>
          </a:stretch>
        </p:blipFill>
        <p:spPr>
          <a:xfrm>
            <a:off x="5018365" y="3311366"/>
            <a:ext cx="4593669" cy="4593669"/>
          </a:xfrm>
          <a:prstGeom prst="rect">
            <a:avLst/>
          </a:prstGeom>
        </p:spPr>
      </p:pic>
      <p:sp>
        <p:nvSpPr>
          <p:cNvPr id="19" name="Text 13"/>
          <p:cNvSpPr/>
          <p:nvPr/>
        </p:nvSpPr>
        <p:spPr>
          <a:xfrm>
            <a:off x="6327457" y="6255544"/>
            <a:ext cx="302419" cy="378023"/>
          </a:xfrm>
          <a:prstGeom prst="rect">
            <a:avLst/>
          </a:prstGeom>
          <a:noFill/>
          <a:ln/>
        </p:spPr>
        <p:txBody>
          <a:bodyPr wrap="none" lIns="0" tIns="0" rIns="0" bIns="0" rtlCol="0" anchor="t"/>
          <a:lstStyle/>
          <a:p>
            <a:pPr marL="0" indent="0" algn="l">
              <a:lnSpc>
                <a:spcPts val="3800"/>
              </a:lnSpc>
              <a:buNone/>
            </a:pPr>
            <a:r>
              <a:rPr lang="en-US" sz="2350" kern="0" spc="-51" dirty="0">
                <a:solidFill>
                  <a:srgbClr val="2B2E3C"/>
                </a:solidFill>
                <a:latin typeface="Bitter Medium" pitchFamily="34" charset="0"/>
                <a:ea typeface="Bitter Medium" pitchFamily="34" charset="-122"/>
                <a:cs typeface="Bitter Medium" pitchFamily="34" charset="-120"/>
              </a:rPr>
              <a:t>4</a:t>
            </a:r>
            <a:endParaRPr lang="en-US" sz="23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54090" y="804545"/>
            <a:ext cx="10102810"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QFlow Synthesis Results and Verification</a:t>
            </a:r>
            <a:endParaRPr lang="en-US" sz="4450" dirty="0"/>
          </a:p>
        </p:txBody>
      </p:sp>
      <p:pic>
        <p:nvPicPr>
          <p:cNvPr id="23" name="Picture 22">
            <a:extLst>
              <a:ext uri="{FF2B5EF4-FFF2-40B4-BE49-F238E27FC236}">
                <a16:creationId xmlns:a16="http://schemas.microsoft.com/office/drawing/2014/main" id="{AC450B30-5FDC-79F6-5844-EE2C13EA9747}"/>
              </a:ext>
            </a:extLst>
          </p:cNvPr>
          <p:cNvPicPr>
            <a:picLocks noChangeAspect="1"/>
          </p:cNvPicPr>
          <p:nvPr/>
        </p:nvPicPr>
        <p:blipFill>
          <a:blip r:embed="rId3"/>
          <a:stretch>
            <a:fillRect/>
          </a:stretch>
        </p:blipFill>
        <p:spPr>
          <a:xfrm>
            <a:off x="654090" y="1849755"/>
            <a:ext cx="6623043" cy="5346700"/>
          </a:xfrm>
          <a:prstGeom prst="rect">
            <a:avLst/>
          </a:prstGeom>
        </p:spPr>
      </p:pic>
      <p:pic>
        <p:nvPicPr>
          <p:cNvPr id="25" name="Picture 24">
            <a:extLst>
              <a:ext uri="{FF2B5EF4-FFF2-40B4-BE49-F238E27FC236}">
                <a16:creationId xmlns:a16="http://schemas.microsoft.com/office/drawing/2014/main" id="{7BF70072-3588-8330-0086-B52F089A105A}"/>
              </a:ext>
            </a:extLst>
          </p:cNvPr>
          <p:cNvPicPr>
            <a:picLocks noChangeAspect="1"/>
          </p:cNvPicPr>
          <p:nvPr/>
        </p:nvPicPr>
        <p:blipFill>
          <a:blip r:embed="rId4"/>
          <a:srcRect l="18048" t="12963" r="20791" b="9777"/>
          <a:stretch/>
        </p:blipFill>
        <p:spPr>
          <a:xfrm>
            <a:off x="7420314" y="1849755"/>
            <a:ext cx="6664019" cy="5346700"/>
          </a:xfrm>
          <a:prstGeom prst="rect">
            <a:avLst/>
          </a:prstGeom>
        </p:spPr>
      </p:pic>
      <p:sp>
        <p:nvSpPr>
          <p:cNvPr id="26" name="TextBox 25">
            <a:extLst>
              <a:ext uri="{FF2B5EF4-FFF2-40B4-BE49-F238E27FC236}">
                <a16:creationId xmlns:a16="http://schemas.microsoft.com/office/drawing/2014/main" id="{D44DCD5C-73A5-55DF-8CA6-8D003209A318}"/>
              </a:ext>
            </a:extLst>
          </p:cNvPr>
          <p:cNvSpPr txBox="1"/>
          <p:nvPr/>
        </p:nvSpPr>
        <p:spPr>
          <a:xfrm>
            <a:off x="3261486" y="7239000"/>
            <a:ext cx="1300228" cy="369332"/>
          </a:xfrm>
          <a:prstGeom prst="rect">
            <a:avLst/>
          </a:prstGeom>
          <a:noFill/>
        </p:spPr>
        <p:txBody>
          <a:bodyPr wrap="none" rtlCol="0">
            <a:spAutoFit/>
          </a:bodyPr>
          <a:lstStyle/>
          <a:p>
            <a:r>
              <a:rPr lang="en-US" dirty="0"/>
              <a:t>Layout view</a:t>
            </a:r>
            <a:endParaRPr lang="en-IN" dirty="0"/>
          </a:p>
        </p:txBody>
      </p:sp>
      <p:sp>
        <p:nvSpPr>
          <p:cNvPr id="27" name="TextBox 26">
            <a:extLst>
              <a:ext uri="{FF2B5EF4-FFF2-40B4-BE49-F238E27FC236}">
                <a16:creationId xmlns:a16="http://schemas.microsoft.com/office/drawing/2014/main" id="{15774401-E663-A759-E9BA-40E4C2219BF0}"/>
              </a:ext>
            </a:extLst>
          </p:cNvPr>
          <p:cNvSpPr txBox="1"/>
          <p:nvPr/>
        </p:nvSpPr>
        <p:spPr>
          <a:xfrm>
            <a:off x="10106786" y="7239000"/>
            <a:ext cx="1213217" cy="369332"/>
          </a:xfrm>
          <a:prstGeom prst="rect">
            <a:avLst/>
          </a:prstGeom>
          <a:noFill/>
        </p:spPr>
        <p:txBody>
          <a:bodyPr wrap="none" rtlCol="0">
            <a:spAutoFit/>
          </a:bodyPr>
          <a:lstStyle/>
          <a:p>
            <a:r>
              <a:rPr lang="en-US" dirty="0"/>
              <a:t>GDS layout</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793790" y="2294215"/>
            <a:ext cx="13042821"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QFlow generates a fully routed layout of the traffic light controller after successful synthesis, placement, and routing. The final physical design shows the organized arrangement of standard cells and completed interconnect routing. QFlow automatically performs static timing analysis to verify that the design follows the setup and hold time requirements.</a:t>
            </a:r>
            <a:endParaRPr lang="en-US" sz="1750" dirty="0"/>
          </a:p>
        </p:txBody>
      </p:sp>
      <p:sp>
        <p:nvSpPr>
          <p:cNvPr id="4" name="Text 2"/>
          <p:cNvSpPr/>
          <p:nvPr/>
        </p:nvSpPr>
        <p:spPr>
          <a:xfrm>
            <a:off x="793790" y="3638074"/>
            <a:ext cx="13042821"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Once all timing and physical verification checks are passed, the design is considered sign-off ready and can proceed to manufacturing validation steps and integration into a larger SoC environment.</a:t>
            </a:r>
            <a:endParaRPr lang="en-US" sz="1750" dirty="0"/>
          </a:p>
        </p:txBody>
      </p:sp>
      <p:sp>
        <p:nvSpPr>
          <p:cNvPr id="5" name="Shape 3"/>
          <p:cNvSpPr/>
          <p:nvPr/>
        </p:nvSpPr>
        <p:spPr>
          <a:xfrm>
            <a:off x="793790" y="4619030"/>
            <a:ext cx="2173724" cy="807958"/>
          </a:xfrm>
          <a:prstGeom prst="roundRect">
            <a:avLst>
              <a:gd name="adj" fmla="val 11791"/>
            </a:avLst>
          </a:prstGeom>
          <a:solidFill>
            <a:srgbClr val="FCE2CF"/>
          </a:solidFill>
          <a:ln w="7620">
            <a:solidFill>
              <a:srgbClr val="E2C8B5"/>
            </a:solidFill>
            <a:prstDash val="solid"/>
          </a:ln>
        </p:spPr>
      </p:sp>
      <p:sp>
        <p:nvSpPr>
          <p:cNvPr id="6" name="Text 4"/>
          <p:cNvSpPr/>
          <p:nvPr/>
        </p:nvSpPr>
        <p:spPr>
          <a:xfrm>
            <a:off x="1721167" y="4823698"/>
            <a:ext cx="318968" cy="398621"/>
          </a:xfrm>
          <a:prstGeom prst="rect">
            <a:avLst/>
          </a:prstGeom>
          <a:noFill/>
          <a:ln/>
        </p:spPr>
        <p:txBody>
          <a:bodyPr wrap="none" lIns="0" tIns="0" rIns="0" bIns="0" rtlCol="0" anchor="t"/>
          <a:lstStyle/>
          <a:p>
            <a:pPr marL="0" indent="0" algn="ctr">
              <a:lnSpc>
                <a:spcPts val="4000"/>
              </a:lnSpc>
              <a:buNone/>
            </a:pPr>
            <a:r>
              <a:rPr lang="en-US" sz="2500" kern="0" spc="-67" dirty="0">
                <a:solidFill>
                  <a:srgbClr val="2B2E3C"/>
                </a:solidFill>
                <a:latin typeface="Bitter Medium" pitchFamily="34" charset="0"/>
                <a:ea typeface="Bitter Medium" pitchFamily="34" charset="-122"/>
                <a:cs typeface="Bitter Medium" pitchFamily="34" charset="-120"/>
              </a:rPr>
              <a:t>1</a:t>
            </a:r>
            <a:endParaRPr lang="en-US" sz="2500" dirty="0"/>
          </a:p>
        </p:txBody>
      </p:sp>
      <p:sp>
        <p:nvSpPr>
          <p:cNvPr id="7" name="Text 5"/>
          <p:cNvSpPr/>
          <p:nvPr/>
        </p:nvSpPr>
        <p:spPr>
          <a:xfrm>
            <a:off x="3194328" y="4845844"/>
            <a:ext cx="1209437"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Synthesis</a:t>
            </a:r>
            <a:endParaRPr lang="en-US" sz="2200" dirty="0"/>
          </a:p>
        </p:txBody>
      </p:sp>
      <p:sp>
        <p:nvSpPr>
          <p:cNvPr id="8" name="Shape 6"/>
          <p:cNvSpPr/>
          <p:nvPr/>
        </p:nvSpPr>
        <p:spPr>
          <a:xfrm>
            <a:off x="3080861" y="5411748"/>
            <a:ext cx="10642402" cy="15240"/>
          </a:xfrm>
          <a:prstGeom prst="roundRect">
            <a:avLst>
              <a:gd name="adj" fmla="val 625116"/>
            </a:avLst>
          </a:prstGeom>
          <a:solidFill>
            <a:srgbClr val="E2C8B5"/>
          </a:solidFill>
          <a:ln/>
        </p:spPr>
      </p:sp>
      <p:sp>
        <p:nvSpPr>
          <p:cNvPr id="9" name="Shape 7"/>
          <p:cNvSpPr/>
          <p:nvPr/>
        </p:nvSpPr>
        <p:spPr>
          <a:xfrm>
            <a:off x="793790" y="5540335"/>
            <a:ext cx="4347567" cy="807958"/>
          </a:xfrm>
          <a:prstGeom prst="roundRect">
            <a:avLst>
              <a:gd name="adj" fmla="val 11791"/>
            </a:avLst>
          </a:prstGeom>
          <a:solidFill>
            <a:srgbClr val="FCE2CF"/>
          </a:solidFill>
          <a:ln w="7620">
            <a:solidFill>
              <a:srgbClr val="E2C8B5"/>
            </a:solidFill>
            <a:prstDash val="solid"/>
          </a:ln>
        </p:spPr>
      </p:sp>
      <p:sp>
        <p:nvSpPr>
          <p:cNvPr id="10" name="Text 8"/>
          <p:cNvSpPr/>
          <p:nvPr/>
        </p:nvSpPr>
        <p:spPr>
          <a:xfrm>
            <a:off x="2808089" y="5745004"/>
            <a:ext cx="318968" cy="398621"/>
          </a:xfrm>
          <a:prstGeom prst="rect">
            <a:avLst/>
          </a:prstGeom>
          <a:noFill/>
          <a:ln/>
        </p:spPr>
        <p:txBody>
          <a:bodyPr wrap="none" lIns="0" tIns="0" rIns="0" bIns="0" rtlCol="0" anchor="t"/>
          <a:lstStyle/>
          <a:p>
            <a:pPr marL="0" indent="0" algn="ctr">
              <a:lnSpc>
                <a:spcPts val="4000"/>
              </a:lnSpc>
              <a:buNone/>
            </a:pPr>
            <a:r>
              <a:rPr lang="en-US" sz="2500" kern="0" spc="-67" dirty="0">
                <a:solidFill>
                  <a:srgbClr val="2B2E3C"/>
                </a:solidFill>
                <a:latin typeface="Bitter Medium" pitchFamily="34" charset="0"/>
                <a:ea typeface="Bitter Medium" pitchFamily="34" charset="-122"/>
                <a:cs typeface="Bitter Medium" pitchFamily="34" charset="-120"/>
              </a:rPr>
              <a:t>2</a:t>
            </a:r>
            <a:endParaRPr lang="en-US" sz="2500" dirty="0"/>
          </a:p>
        </p:txBody>
      </p:sp>
      <p:sp>
        <p:nvSpPr>
          <p:cNvPr id="11" name="Text 9"/>
          <p:cNvSpPr/>
          <p:nvPr/>
        </p:nvSpPr>
        <p:spPr>
          <a:xfrm>
            <a:off x="5368171" y="5767149"/>
            <a:ext cx="1334453"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Placement</a:t>
            </a:r>
            <a:endParaRPr lang="en-US" sz="2200" dirty="0"/>
          </a:p>
        </p:txBody>
      </p:sp>
      <p:sp>
        <p:nvSpPr>
          <p:cNvPr id="12" name="Shape 10"/>
          <p:cNvSpPr/>
          <p:nvPr/>
        </p:nvSpPr>
        <p:spPr>
          <a:xfrm>
            <a:off x="5254704" y="6333053"/>
            <a:ext cx="8468558" cy="15240"/>
          </a:xfrm>
          <a:prstGeom prst="roundRect">
            <a:avLst>
              <a:gd name="adj" fmla="val 625116"/>
            </a:avLst>
          </a:prstGeom>
          <a:solidFill>
            <a:srgbClr val="E2C8B5"/>
          </a:solidFill>
          <a:ln/>
        </p:spPr>
      </p:sp>
      <p:sp>
        <p:nvSpPr>
          <p:cNvPr id="13" name="Shape 11"/>
          <p:cNvSpPr/>
          <p:nvPr/>
        </p:nvSpPr>
        <p:spPr>
          <a:xfrm>
            <a:off x="793790" y="6461641"/>
            <a:ext cx="6521410" cy="807958"/>
          </a:xfrm>
          <a:prstGeom prst="roundRect">
            <a:avLst>
              <a:gd name="adj" fmla="val 11791"/>
            </a:avLst>
          </a:prstGeom>
          <a:solidFill>
            <a:srgbClr val="FCE2CF"/>
          </a:solidFill>
          <a:ln w="7620">
            <a:solidFill>
              <a:srgbClr val="E2C8B5"/>
            </a:solidFill>
            <a:prstDash val="solid"/>
          </a:ln>
        </p:spPr>
      </p:sp>
      <p:sp>
        <p:nvSpPr>
          <p:cNvPr id="14" name="Text 12"/>
          <p:cNvSpPr/>
          <p:nvPr/>
        </p:nvSpPr>
        <p:spPr>
          <a:xfrm>
            <a:off x="3895011" y="6666309"/>
            <a:ext cx="318968" cy="398621"/>
          </a:xfrm>
          <a:prstGeom prst="rect">
            <a:avLst/>
          </a:prstGeom>
          <a:noFill/>
          <a:ln/>
        </p:spPr>
        <p:txBody>
          <a:bodyPr wrap="none" lIns="0" tIns="0" rIns="0" bIns="0" rtlCol="0" anchor="t"/>
          <a:lstStyle/>
          <a:p>
            <a:pPr marL="0" indent="0" algn="ctr">
              <a:lnSpc>
                <a:spcPts val="4000"/>
              </a:lnSpc>
              <a:buNone/>
            </a:pPr>
            <a:r>
              <a:rPr lang="en-US" sz="2500" kern="0" spc="-67" dirty="0">
                <a:solidFill>
                  <a:srgbClr val="2B2E3C"/>
                </a:solidFill>
                <a:latin typeface="Bitter Medium" pitchFamily="34" charset="0"/>
                <a:ea typeface="Bitter Medium" pitchFamily="34" charset="-122"/>
                <a:cs typeface="Bitter Medium" pitchFamily="34" charset="-120"/>
              </a:rPr>
              <a:t>3</a:t>
            </a:r>
            <a:endParaRPr lang="en-US" sz="2500" dirty="0"/>
          </a:p>
        </p:txBody>
      </p:sp>
      <p:sp>
        <p:nvSpPr>
          <p:cNvPr id="15" name="Text 13"/>
          <p:cNvSpPr/>
          <p:nvPr/>
        </p:nvSpPr>
        <p:spPr>
          <a:xfrm>
            <a:off x="7542014" y="6688455"/>
            <a:ext cx="994410"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Routing</a:t>
            </a:r>
            <a:endParaRPr lang="en-US" sz="2200" dirty="0"/>
          </a:p>
        </p:txBody>
      </p:sp>
      <p:sp>
        <p:nvSpPr>
          <p:cNvPr id="2" name="Text 0">
            <a:extLst>
              <a:ext uri="{FF2B5EF4-FFF2-40B4-BE49-F238E27FC236}">
                <a16:creationId xmlns:a16="http://schemas.microsoft.com/office/drawing/2014/main" id="{8758453C-2319-30D6-A8EC-4CBEC85E5126}"/>
              </a:ext>
            </a:extLst>
          </p:cNvPr>
          <p:cNvSpPr/>
          <p:nvPr/>
        </p:nvSpPr>
        <p:spPr>
          <a:xfrm>
            <a:off x="654090" y="1103471"/>
            <a:ext cx="10102810"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Continued …</a:t>
            </a:r>
            <a:endParaRPr lang="en-US" sz="4450" dirty="0"/>
          </a:p>
        </p:txBody>
      </p:sp>
    </p:spTree>
    <p:extLst>
      <p:ext uri="{BB962C8B-B14F-4D97-AF65-F5344CB8AC3E}">
        <p14:creationId xmlns:p14="http://schemas.microsoft.com/office/powerpoint/2010/main" val="778024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148"/>
          </a:xfrm>
          <a:prstGeom prst="rect">
            <a:avLst/>
          </a:prstGeom>
        </p:spPr>
      </p:pic>
      <p:sp>
        <p:nvSpPr>
          <p:cNvPr id="3" name="Text 0"/>
          <p:cNvSpPr/>
          <p:nvPr/>
        </p:nvSpPr>
        <p:spPr>
          <a:xfrm>
            <a:off x="6274356" y="619125"/>
            <a:ext cx="7568089" cy="1407319"/>
          </a:xfrm>
          <a:prstGeom prst="rect">
            <a:avLst/>
          </a:prstGeom>
          <a:noFill/>
          <a:ln/>
        </p:spPr>
        <p:txBody>
          <a:bodyPr wrap="square" lIns="0" tIns="0" rIns="0" bIns="0" rtlCol="0" anchor="t"/>
          <a:lstStyle/>
          <a:p>
            <a:pPr marL="0" indent="0" algn="l">
              <a:lnSpc>
                <a:spcPts val="5500"/>
              </a:lnSpc>
              <a:buNone/>
            </a:pPr>
            <a:r>
              <a:rPr lang="en-US" sz="4400" kern="0" spc="-133" dirty="0">
                <a:solidFill>
                  <a:srgbClr val="2C3F42"/>
                </a:solidFill>
                <a:latin typeface="Bitter Medium" pitchFamily="34" charset="0"/>
                <a:ea typeface="Bitter Medium" pitchFamily="34" charset="-122"/>
                <a:cs typeface="Bitter Medium" pitchFamily="34" charset="-120"/>
              </a:rPr>
              <a:t>Conclusion and Future Improvements</a:t>
            </a:r>
            <a:endParaRPr lang="en-US" sz="4400" dirty="0"/>
          </a:p>
        </p:txBody>
      </p:sp>
      <p:sp>
        <p:nvSpPr>
          <p:cNvPr id="4" name="Text 1"/>
          <p:cNvSpPr/>
          <p:nvPr/>
        </p:nvSpPr>
        <p:spPr>
          <a:xfrm>
            <a:off x="6274356" y="2364105"/>
            <a:ext cx="7568089" cy="1039495"/>
          </a:xfrm>
          <a:prstGeom prst="rect">
            <a:avLst/>
          </a:prstGeom>
          <a:noFill/>
          <a:ln/>
        </p:spPr>
        <p:txBody>
          <a:bodyPr wrap="square" lIns="0" tIns="0" rIns="0" bIns="0" rtlCol="0" anchor="t"/>
          <a:lstStyle/>
          <a:p>
            <a:pPr marL="0" indent="0">
              <a:lnSpc>
                <a:spcPts val="2800"/>
              </a:lnSpc>
              <a:buNone/>
            </a:pPr>
            <a:r>
              <a:rPr lang="en-US" sz="1750" kern="0" spc="-35" dirty="0">
                <a:solidFill>
                  <a:srgbClr val="2B2E3C"/>
                </a:solidFill>
                <a:latin typeface="Open Sans" pitchFamily="34" charset="0"/>
                <a:ea typeface="Open Sans" pitchFamily="34" charset="-122"/>
                <a:cs typeface="Open Sans" pitchFamily="34" charset="-120"/>
              </a:rPr>
              <a:t>The presented controller prioritizes highway flow while adjusting sideroad access dynamically. Hence, the controller helps improve traffic flow, and enhances road safety. </a:t>
            </a:r>
          </a:p>
        </p:txBody>
      </p:sp>
      <p:sp>
        <p:nvSpPr>
          <p:cNvPr id="5" name="Text 2"/>
          <p:cNvSpPr/>
          <p:nvPr/>
        </p:nvSpPr>
        <p:spPr>
          <a:xfrm>
            <a:off x="6274355" y="4435654"/>
            <a:ext cx="7568089" cy="1440656"/>
          </a:xfrm>
          <a:prstGeom prst="rect">
            <a:avLst/>
          </a:prstGeom>
          <a:noFill/>
          <a:ln/>
        </p:spPr>
        <p:txBody>
          <a:bodyPr wrap="square" lIns="0" tIns="0" rIns="0" bIns="0" rtlCol="0" anchor="t"/>
          <a:lstStyle/>
          <a:p>
            <a:pPr marL="0" indent="0">
              <a:lnSpc>
                <a:spcPts val="2800"/>
              </a:lnSpc>
              <a:buNone/>
            </a:pPr>
            <a:r>
              <a:rPr lang="en-US" sz="1750" kern="0" spc="-35" dirty="0">
                <a:solidFill>
                  <a:srgbClr val="2B2E3C"/>
                </a:solidFill>
                <a:latin typeface="Open Sans" pitchFamily="34" charset="0"/>
                <a:ea typeface="Open Sans" pitchFamily="34" charset="-122"/>
                <a:cs typeface="Open Sans" pitchFamily="34" charset="-120"/>
              </a:rPr>
              <a:t>Future improvements could focus on expanding the design to accommodate multi-lane intersections and pedestrian phases..</a:t>
            </a:r>
          </a:p>
          <a:p>
            <a:pPr marL="0" indent="0">
              <a:lnSpc>
                <a:spcPts val="2800"/>
              </a:lnSpc>
              <a:buNone/>
            </a:pPr>
            <a:r>
              <a:rPr lang="en-US" sz="1750" kern="0" spc="-35" dirty="0">
                <a:solidFill>
                  <a:srgbClr val="2B2E3C"/>
                </a:solidFill>
                <a:latin typeface="Open Sans" pitchFamily="34" charset="0"/>
                <a:ea typeface="Open Sans" pitchFamily="34" charset="-122"/>
                <a:cs typeface="Open Sans" pitchFamily="34" charset="-120"/>
              </a:rPr>
              <a:t>Considering false sensing and fault tolerance could also improve system performance.</a:t>
            </a:r>
            <a:endParaRPr lang="en-US" sz="1750" dirty="0"/>
          </a:p>
        </p:txBody>
      </p:sp>
      <p:pic>
        <p:nvPicPr>
          <p:cNvPr id="6" name="Image 1" descr="preencoded.png"/>
          <p:cNvPicPr>
            <a:picLocks noChangeAspect="1"/>
          </p:cNvPicPr>
          <p:nvPr/>
        </p:nvPicPr>
        <p:blipFill>
          <a:blip r:embed="rId4"/>
          <a:stretch>
            <a:fillRect/>
          </a:stretch>
        </p:blipFill>
        <p:spPr>
          <a:xfrm>
            <a:off x="6274357" y="6345555"/>
            <a:ext cx="562808" cy="562808"/>
          </a:xfrm>
          <a:prstGeom prst="rect">
            <a:avLst/>
          </a:prstGeom>
        </p:spPr>
      </p:pic>
      <p:sp>
        <p:nvSpPr>
          <p:cNvPr id="7" name="Text 3"/>
          <p:cNvSpPr/>
          <p:nvPr/>
        </p:nvSpPr>
        <p:spPr>
          <a:xfrm>
            <a:off x="6274357" y="7133511"/>
            <a:ext cx="2297549" cy="351830"/>
          </a:xfrm>
          <a:prstGeom prst="rect">
            <a:avLst/>
          </a:prstGeom>
          <a:noFill/>
          <a:ln/>
        </p:spPr>
        <p:txBody>
          <a:bodyPr wrap="none" lIns="0" tIns="0" rIns="0" bIns="0" rtlCol="0" anchor="t"/>
          <a:lstStyle/>
          <a:p>
            <a:pPr marL="0" indent="0" algn="l">
              <a:lnSpc>
                <a:spcPts val="2750"/>
              </a:lnSpc>
              <a:buNone/>
            </a:pPr>
            <a:r>
              <a:rPr lang="en-US" sz="2200" kern="0" spc="-66" dirty="0">
                <a:solidFill>
                  <a:srgbClr val="2B2E3C"/>
                </a:solidFill>
                <a:latin typeface="Bitter Medium" pitchFamily="34" charset="0"/>
                <a:ea typeface="Bitter Medium" pitchFamily="34" charset="-122"/>
                <a:cs typeface="Bitter Medium" pitchFamily="34" charset="-120"/>
              </a:rPr>
              <a:t>Efficiency</a:t>
            </a:r>
            <a:endParaRPr lang="en-US" sz="2200" dirty="0"/>
          </a:p>
        </p:txBody>
      </p:sp>
      <p:pic>
        <p:nvPicPr>
          <p:cNvPr id="8" name="Image 2" descr="preencoded.png"/>
          <p:cNvPicPr>
            <a:picLocks noChangeAspect="1"/>
          </p:cNvPicPr>
          <p:nvPr/>
        </p:nvPicPr>
        <p:blipFill>
          <a:blip r:embed="rId5"/>
          <a:stretch>
            <a:fillRect/>
          </a:stretch>
        </p:blipFill>
        <p:spPr>
          <a:xfrm>
            <a:off x="8909567" y="6345555"/>
            <a:ext cx="562808" cy="562808"/>
          </a:xfrm>
          <a:prstGeom prst="rect">
            <a:avLst/>
          </a:prstGeom>
        </p:spPr>
      </p:pic>
      <p:sp>
        <p:nvSpPr>
          <p:cNvPr id="9" name="Text 4"/>
          <p:cNvSpPr/>
          <p:nvPr/>
        </p:nvSpPr>
        <p:spPr>
          <a:xfrm>
            <a:off x="8909567" y="7133511"/>
            <a:ext cx="2297549" cy="351830"/>
          </a:xfrm>
          <a:prstGeom prst="rect">
            <a:avLst/>
          </a:prstGeom>
          <a:noFill/>
          <a:ln/>
        </p:spPr>
        <p:txBody>
          <a:bodyPr wrap="none" lIns="0" tIns="0" rIns="0" bIns="0" rtlCol="0" anchor="t"/>
          <a:lstStyle/>
          <a:p>
            <a:pPr marL="0" indent="0" algn="l">
              <a:lnSpc>
                <a:spcPts val="2750"/>
              </a:lnSpc>
              <a:buNone/>
            </a:pPr>
            <a:r>
              <a:rPr lang="en-US" sz="2200" kern="0" spc="-66" dirty="0">
                <a:solidFill>
                  <a:srgbClr val="2B2E3C"/>
                </a:solidFill>
                <a:latin typeface="Bitter Medium" pitchFamily="34" charset="0"/>
                <a:ea typeface="Bitter Medium" pitchFamily="34" charset="-122"/>
                <a:cs typeface="Bitter Medium" pitchFamily="34" charset="-120"/>
              </a:rPr>
              <a:t>Safety</a:t>
            </a:r>
            <a:endParaRPr lang="en-US" sz="2200" dirty="0"/>
          </a:p>
        </p:txBody>
      </p:sp>
      <p:pic>
        <p:nvPicPr>
          <p:cNvPr id="10" name="Image 3" descr="preencoded.png"/>
          <p:cNvPicPr>
            <a:picLocks noChangeAspect="1"/>
          </p:cNvPicPr>
          <p:nvPr/>
        </p:nvPicPr>
        <p:blipFill>
          <a:blip r:embed="rId6"/>
          <a:stretch>
            <a:fillRect/>
          </a:stretch>
        </p:blipFill>
        <p:spPr>
          <a:xfrm>
            <a:off x="11544777" y="6345555"/>
            <a:ext cx="562808" cy="562808"/>
          </a:xfrm>
          <a:prstGeom prst="rect">
            <a:avLst/>
          </a:prstGeom>
        </p:spPr>
      </p:pic>
      <p:sp>
        <p:nvSpPr>
          <p:cNvPr id="11" name="Text 5"/>
          <p:cNvSpPr/>
          <p:nvPr/>
        </p:nvSpPr>
        <p:spPr>
          <a:xfrm>
            <a:off x="11544777" y="7133511"/>
            <a:ext cx="2297668" cy="351830"/>
          </a:xfrm>
          <a:prstGeom prst="rect">
            <a:avLst/>
          </a:prstGeom>
          <a:noFill/>
          <a:ln/>
        </p:spPr>
        <p:txBody>
          <a:bodyPr wrap="none" lIns="0" tIns="0" rIns="0" bIns="0" rtlCol="0" anchor="t"/>
          <a:lstStyle/>
          <a:p>
            <a:pPr marL="0" indent="0" algn="l">
              <a:lnSpc>
                <a:spcPts val="2750"/>
              </a:lnSpc>
              <a:buNone/>
            </a:pPr>
            <a:r>
              <a:rPr lang="en-US" sz="2200" kern="0" spc="-66" dirty="0">
                <a:solidFill>
                  <a:srgbClr val="2B2E3C"/>
                </a:solidFill>
                <a:latin typeface="Bitter Medium" pitchFamily="34" charset="0"/>
                <a:ea typeface="Bitter Medium" pitchFamily="34" charset="-122"/>
                <a:cs typeface="Bitter Medium" pitchFamily="34" charset="-120"/>
              </a:rPr>
              <a:t>Innovation</a:t>
            </a:r>
            <a:endParaRPr lang="en-US" sz="2200" dirty="0"/>
          </a:p>
        </p:txBody>
      </p:sp>
      <p:pic>
        <p:nvPicPr>
          <p:cNvPr id="12" name="Image 0" descr="preencoded.png"/>
          <p:cNvPicPr>
            <a:picLocks noChangeAspect="1"/>
          </p:cNvPicPr>
          <p:nvPr/>
        </p:nvPicPr>
        <p:blipFill>
          <a:blip r:embed="rId7"/>
          <a:stretch>
            <a:fillRect/>
          </a:stretch>
        </p:blipFill>
        <p:spPr>
          <a:xfrm>
            <a:off x="0" y="0"/>
            <a:ext cx="5486400" cy="8229600"/>
          </a:xfrm>
          <a:prstGeom prst="rect">
            <a:avLst/>
          </a:prstGeom>
        </p:spPr>
      </p:pic>
      <p:sp>
        <p:nvSpPr>
          <p:cNvPr id="13" name="Text 1">
            <a:extLst>
              <a:ext uri="{FF2B5EF4-FFF2-40B4-BE49-F238E27FC236}">
                <a16:creationId xmlns:a16="http://schemas.microsoft.com/office/drawing/2014/main" id="{E11C9DFE-DFCA-8DD2-7E58-A54294C2C0DA}"/>
              </a:ext>
            </a:extLst>
          </p:cNvPr>
          <p:cNvSpPr/>
          <p:nvPr/>
        </p:nvSpPr>
        <p:spPr>
          <a:xfrm>
            <a:off x="6274356" y="3577471"/>
            <a:ext cx="7568089" cy="745609"/>
          </a:xfrm>
          <a:prstGeom prst="rect">
            <a:avLst/>
          </a:prstGeom>
          <a:noFill/>
          <a:ln/>
        </p:spPr>
        <p:txBody>
          <a:bodyPr wrap="square" lIns="0" tIns="0" rIns="0" bIns="0" rtlCol="0" anchor="t"/>
          <a:lstStyle/>
          <a:p>
            <a:pPr marL="0" indent="0" algn="l" rtl="0" eaLnBrk="1" latinLnBrk="0" hangingPunct="1">
              <a:lnSpc>
                <a:spcPts val="2800"/>
              </a:lnSpc>
            </a:pPr>
            <a:r>
              <a:rPr lang="en-US" sz="1800" spc="-35" dirty="0">
                <a:solidFill>
                  <a:srgbClr val="2B2E3C"/>
                </a:solidFill>
                <a:effectLst/>
                <a:latin typeface="Open Sans" panose="020B0606030504020204" pitchFamily="34" charset="0"/>
                <a:ea typeface="Open Sans" panose="020B0606030504020204" pitchFamily="34" charset="0"/>
                <a:cs typeface="Open Sans" panose="020B0606030504020204" pitchFamily="34" charset="0"/>
              </a:rPr>
              <a:t>Key features include delay counters for safe transitions and validation through simulation and QFlow synthesis. </a:t>
            </a:r>
            <a:endParaRPr lang="en-IN" sz="1600" dirty="0">
              <a:effectLs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5" name="TextBox 14">
            <a:extLst>
              <a:ext uri="{FF2B5EF4-FFF2-40B4-BE49-F238E27FC236}">
                <a16:creationId xmlns:a16="http://schemas.microsoft.com/office/drawing/2014/main" id="{8F0C1568-0167-2568-4AD5-31D5B97C78AF}"/>
              </a:ext>
            </a:extLst>
          </p:cNvPr>
          <p:cNvSpPr txBox="1"/>
          <p:nvPr/>
        </p:nvSpPr>
        <p:spPr>
          <a:xfrm>
            <a:off x="1308100" y="2120900"/>
            <a:ext cx="4057906" cy="1200329"/>
          </a:xfrm>
          <a:prstGeom prst="rect">
            <a:avLst/>
          </a:prstGeom>
          <a:noFill/>
        </p:spPr>
        <p:txBody>
          <a:bodyPr wrap="none" rtlCol="0">
            <a:spAutoFit/>
          </a:bodyPr>
          <a:lstStyle/>
          <a:p>
            <a:r>
              <a:rPr lang="en-US" sz="7200" dirty="0"/>
              <a:t>Thank you</a:t>
            </a:r>
            <a:endParaRPr lang="en-IN" sz="7200" dirty="0"/>
          </a:p>
        </p:txBody>
      </p:sp>
      <p:sp>
        <p:nvSpPr>
          <p:cNvPr id="16" name="TextBox 15">
            <a:extLst>
              <a:ext uri="{FF2B5EF4-FFF2-40B4-BE49-F238E27FC236}">
                <a16:creationId xmlns:a16="http://schemas.microsoft.com/office/drawing/2014/main" id="{70451CF2-9354-F0BA-B747-6AD0F863E2CB}"/>
              </a:ext>
            </a:extLst>
          </p:cNvPr>
          <p:cNvSpPr txBox="1"/>
          <p:nvPr/>
        </p:nvSpPr>
        <p:spPr>
          <a:xfrm>
            <a:off x="1422400" y="3851912"/>
            <a:ext cx="4917372" cy="1200329"/>
          </a:xfrm>
          <a:prstGeom prst="rect">
            <a:avLst/>
          </a:prstGeom>
          <a:noFill/>
        </p:spPr>
        <p:txBody>
          <a:bodyPr wrap="none" rtlCol="0">
            <a:spAutoFit/>
          </a:bodyPr>
          <a:lstStyle/>
          <a:p>
            <a:r>
              <a:rPr lang="en-US" sz="3600" dirty="0"/>
              <a:t>Group 17</a:t>
            </a:r>
          </a:p>
          <a:p>
            <a:r>
              <a:rPr lang="en-US" sz="3600" dirty="0"/>
              <a:t>Divyarajsinh - 202201155</a:t>
            </a:r>
            <a:endParaRPr lang="en-IN" sz="3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04065" y="1272540"/>
            <a:ext cx="3922048"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Introduction</a:t>
            </a:r>
            <a:endParaRPr lang="en-US" sz="4450" dirty="0"/>
          </a:p>
        </p:txBody>
      </p:sp>
      <p:sp>
        <p:nvSpPr>
          <p:cNvPr id="3" name="Text 1"/>
          <p:cNvSpPr/>
          <p:nvPr/>
        </p:nvSpPr>
        <p:spPr>
          <a:xfrm>
            <a:off x="5216960" y="2799170"/>
            <a:ext cx="8619649" cy="2039957"/>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750" dirty="0"/>
              <a:t>Efficient traffic control is crucial for managing congestion and ensuring road safety.</a:t>
            </a:r>
          </a:p>
          <a:p>
            <a:pPr marL="285750" indent="-285750" algn="l">
              <a:lnSpc>
                <a:spcPts val="2850"/>
              </a:lnSpc>
              <a:buFont typeface="Arial" panose="020B0604020202020204" pitchFamily="34" charset="0"/>
              <a:buChar char="•"/>
            </a:pPr>
            <a:r>
              <a:rPr lang="en-US" sz="1750" dirty="0"/>
              <a:t>Traditional timing-based controllers often lack real time responsiveness, which leads to delay and fuel consumption.</a:t>
            </a:r>
          </a:p>
          <a:p>
            <a:pPr marL="285750" indent="-285750" algn="l">
              <a:lnSpc>
                <a:spcPts val="2850"/>
              </a:lnSpc>
              <a:buFont typeface="Arial" panose="020B0604020202020204" pitchFamily="34" charset="0"/>
              <a:buChar char="•"/>
            </a:pPr>
            <a:r>
              <a:rPr lang="en-US" sz="1750" dirty="0"/>
              <a:t>My project presents an intelligent traffic light controller, to ensure uninterrupted highway flow while adaptively giving access to sideroad when vehicles are detected.</a:t>
            </a:r>
          </a:p>
        </p:txBody>
      </p:sp>
      <p:sp>
        <p:nvSpPr>
          <p:cNvPr id="4" name="Text 2"/>
          <p:cNvSpPr/>
          <p:nvPr/>
        </p:nvSpPr>
        <p:spPr>
          <a:xfrm>
            <a:off x="5216961" y="5148573"/>
            <a:ext cx="8619649" cy="1570723"/>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The design uses controlled delays for yellow and all-red periods, enhancing safety during signal transitions. Simulation results and QFlow synthesis validate its suitability for hardware implementation, offering a practical solution for adaptive traffic control in smart cities.</a:t>
            </a:r>
            <a:endParaRPr lang="en-US" sz="1750" dirty="0"/>
          </a:p>
        </p:txBody>
      </p:sp>
      <p:pic>
        <p:nvPicPr>
          <p:cNvPr id="15" name="Picture 14">
            <a:extLst>
              <a:ext uri="{FF2B5EF4-FFF2-40B4-BE49-F238E27FC236}">
                <a16:creationId xmlns:a16="http://schemas.microsoft.com/office/drawing/2014/main" id="{8B5F29DD-34E1-DD53-FA12-8D83F46523FD}"/>
              </a:ext>
            </a:extLst>
          </p:cNvPr>
          <p:cNvPicPr>
            <a:picLocks noChangeAspect="1"/>
          </p:cNvPicPr>
          <p:nvPr/>
        </p:nvPicPr>
        <p:blipFill>
          <a:blip r:embed="rId3"/>
          <a:stretch>
            <a:fillRect/>
          </a:stretch>
        </p:blipFill>
        <p:spPr>
          <a:xfrm>
            <a:off x="848506" y="3064138"/>
            <a:ext cx="3867333" cy="309529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3"/>
          <p:cNvSpPr/>
          <p:nvPr/>
        </p:nvSpPr>
        <p:spPr>
          <a:xfrm>
            <a:off x="685764" y="2393440"/>
            <a:ext cx="510302" cy="510302"/>
          </a:xfrm>
          <a:prstGeom prst="roundRect">
            <a:avLst>
              <a:gd name="adj" fmla="val 18669"/>
            </a:avLst>
          </a:prstGeom>
          <a:solidFill>
            <a:srgbClr val="FCE2CF"/>
          </a:solidFill>
          <a:ln w="7620">
            <a:solidFill>
              <a:srgbClr val="E2C8B5"/>
            </a:solidFill>
            <a:prstDash val="solid"/>
          </a:ln>
        </p:spPr>
        <p:txBody>
          <a:bodyPr/>
          <a:lstStyle/>
          <a:p>
            <a:r>
              <a:rPr lang="en-US" b="1" dirty="0"/>
              <a:t>1</a:t>
            </a:r>
            <a:endParaRPr lang="en-IN" b="1" dirty="0"/>
          </a:p>
        </p:txBody>
      </p:sp>
      <p:sp>
        <p:nvSpPr>
          <p:cNvPr id="9" name="Text 4"/>
          <p:cNvSpPr/>
          <p:nvPr/>
        </p:nvSpPr>
        <p:spPr>
          <a:xfrm>
            <a:off x="1422880" y="2393440"/>
            <a:ext cx="3282791"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Real-time Responsiveness</a:t>
            </a:r>
            <a:endParaRPr lang="en-US" sz="2200" dirty="0"/>
          </a:p>
        </p:txBody>
      </p:sp>
      <p:sp>
        <p:nvSpPr>
          <p:cNvPr id="10" name="Text 5"/>
          <p:cNvSpPr/>
          <p:nvPr/>
        </p:nvSpPr>
        <p:spPr>
          <a:xfrm>
            <a:off x="1422880" y="2883858"/>
            <a:ext cx="3459242" cy="725805"/>
          </a:xfrm>
          <a:prstGeom prst="rect">
            <a:avLst/>
          </a:prstGeom>
          <a:noFill/>
          <a:ln/>
        </p:spPr>
        <p:txBody>
          <a:bodyPr wrap="square" lIns="0" tIns="0" rIns="0" bIns="0" rtlCol="0" anchor="t"/>
          <a:lstStyle/>
          <a:p>
            <a:pPr marL="0" indent="0">
              <a:lnSpc>
                <a:spcPts val="2850"/>
              </a:lnSpc>
              <a:buNone/>
            </a:pPr>
            <a:r>
              <a:rPr lang="en-US" sz="1750" kern="0" spc="-36" dirty="0">
                <a:solidFill>
                  <a:srgbClr val="2B2E3C"/>
                </a:solidFill>
                <a:latin typeface="Open Sans" pitchFamily="34" charset="0"/>
                <a:ea typeface="Open Sans" pitchFamily="34" charset="-122"/>
                <a:cs typeface="Open Sans" pitchFamily="34" charset="-120"/>
              </a:rPr>
              <a:t>Adapts to changing traffic conditions.</a:t>
            </a:r>
            <a:endParaRPr lang="en-US" sz="1750" dirty="0"/>
          </a:p>
        </p:txBody>
      </p:sp>
      <p:sp>
        <p:nvSpPr>
          <p:cNvPr id="11" name="Shape 6"/>
          <p:cNvSpPr/>
          <p:nvPr/>
        </p:nvSpPr>
        <p:spPr>
          <a:xfrm>
            <a:off x="685764" y="4196995"/>
            <a:ext cx="510302" cy="510302"/>
          </a:xfrm>
          <a:prstGeom prst="roundRect">
            <a:avLst>
              <a:gd name="adj" fmla="val 18669"/>
            </a:avLst>
          </a:prstGeom>
          <a:solidFill>
            <a:srgbClr val="FCE2CF"/>
          </a:solidFill>
          <a:ln w="7620">
            <a:solidFill>
              <a:srgbClr val="E2C8B5"/>
            </a:solidFill>
            <a:prstDash val="solid"/>
          </a:ln>
        </p:spPr>
        <p:txBody>
          <a:bodyPr/>
          <a:lstStyle/>
          <a:p>
            <a:r>
              <a:rPr lang="en-US" b="1" dirty="0"/>
              <a:t>2</a:t>
            </a:r>
            <a:endParaRPr lang="en-IN" b="1" dirty="0"/>
          </a:p>
        </p:txBody>
      </p:sp>
      <p:sp>
        <p:nvSpPr>
          <p:cNvPr id="12" name="Text 7"/>
          <p:cNvSpPr/>
          <p:nvPr/>
        </p:nvSpPr>
        <p:spPr>
          <a:xfrm>
            <a:off x="1422880" y="4196995"/>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Enhanced Safety</a:t>
            </a:r>
            <a:endParaRPr lang="en-US" sz="2200" dirty="0"/>
          </a:p>
        </p:txBody>
      </p:sp>
      <p:sp>
        <p:nvSpPr>
          <p:cNvPr id="13" name="Text 8"/>
          <p:cNvSpPr/>
          <p:nvPr/>
        </p:nvSpPr>
        <p:spPr>
          <a:xfrm>
            <a:off x="1422880" y="4687413"/>
            <a:ext cx="3459242" cy="725805"/>
          </a:xfrm>
          <a:prstGeom prst="rect">
            <a:avLst/>
          </a:prstGeom>
          <a:noFill/>
          <a:ln/>
        </p:spPr>
        <p:txBody>
          <a:bodyPr wrap="square" lIns="0" tIns="0" rIns="0" bIns="0" rtlCol="0" anchor="t"/>
          <a:lstStyle/>
          <a:p>
            <a:pPr marL="0" indent="0">
              <a:lnSpc>
                <a:spcPts val="2850"/>
              </a:lnSpc>
              <a:buNone/>
            </a:pPr>
            <a:r>
              <a:rPr lang="en-US" sz="1750" kern="0" spc="-36" dirty="0">
                <a:solidFill>
                  <a:srgbClr val="2B2E3C"/>
                </a:solidFill>
                <a:latin typeface="Open Sans" pitchFamily="34" charset="0"/>
                <a:ea typeface="Open Sans" pitchFamily="34" charset="-122"/>
                <a:cs typeface="Open Sans" pitchFamily="34" charset="-120"/>
              </a:rPr>
              <a:t>Includes programmable delay counters for safe transitions.</a:t>
            </a:r>
            <a:endParaRPr lang="en-US" sz="1750" dirty="0"/>
          </a:p>
        </p:txBody>
      </p:sp>
      <p:sp>
        <p:nvSpPr>
          <p:cNvPr id="14" name="Shape 9"/>
          <p:cNvSpPr/>
          <p:nvPr/>
        </p:nvSpPr>
        <p:spPr>
          <a:xfrm>
            <a:off x="685764" y="6109548"/>
            <a:ext cx="510302" cy="510302"/>
          </a:xfrm>
          <a:prstGeom prst="roundRect">
            <a:avLst>
              <a:gd name="adj" fmla="val 18669"/>
            </a:avLst>
          </a:prstGeom>
          <a:solidFill>
            <a:srgbClr val="FCE2CF"/>
          </a:solidFill>
          <a:ln w="7620">
            <a:solidFill>
              <a:srgbClr val="E2C8B5"/>
            </a:solidFill>
            <a:prstDash val="solid"/>
          </a:ln>
        </p:spPr>
        <p:txBody>
          <a:bodyPr/>
          <a:lstStyle/>
          <a:p>
            <a:r>
              <a:rPr lang="en-US" b="1" dirty="0"/>
              <a:t>3</a:t>
            </a:r>
            <a:endParaRPr lang="en-IN" b="1" dirty="0"/>
          </a:p>
        </p:txBody>
      </p:sp>
      <p:sp>
        <p:nvSpPr>
          <p:cNvPr id="15" name="Text 10"/>
          <p:cNvSpPr/>
          <p:nvPr/>
        </p:nvSpPr>
        <p:spPr>
          <a:xfrm>
            <a:off x="1422880" y="6109548"/>
            <a:ext cx="3358753"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Physical design </a:t>
            </a:r>
            <a:endParaRPr lang="en-US" sz="2200" dirty="0"/>
          </a:p>
        </p:txBody>
      </p:sp>
      <p:sp>
        <p:nvSpPr>
          <p:cNvPr id="16" name="Text 11"/>
          <p:cNvSpPr/>
          <p:nvPr/>
        </p:nvSpPr>
        <p:spPr>
          <a:xfrm>
            <a:off x="1422880" y="6599966"/>
            <a:ext cx="3459242" cy="725805"/>
          </a:xfrm>
          <a:prstGeom prst="rect">
            <a:avLst/>
          </a:prstGeom>
          <a:noFill/>
          <a:ln/>
        </p:spPr>
        <p:txBody>
          <a:bodyPr wrap="square" lIns="0" tIns="0" rIns="0" bIns="0" rtlCol="0" anchor="t"/>
          <a:lstStyle/>
          <a:p>
            <a:pPr marL="0" indent="0">
              <a:lnSpc>
                <a:spcPts val="2850"/>
              </a:lnSpc>
              <a:buNone/>
            </a:pPr>
            <a:r>
              <a:rPr lang="en-US" sz="1750" kern="0" spc="-36" dirty="0">
                <a:solidFill>
                  <a:srgbClr val="2B2E3C"/>
                </a:solidFill>
                <a:latin typeface="Open Sans" pitchFamily="34" charset="0"/>
                <a:ea typeface="Open Sans" pitchFamily="34" charset="-122"/>
                <a:cs typeface="Open Sans" pitchFamily="34" charset="-120"/>
              </a:rPr>
              <a:t>Validated through simulation and QFlow synthesis.</a:t>
            </a:r>
            <a:endParaRPr lang="en-US" sz="1750" dirty="0"/>
          </a:p>
        </p:txBody>
      </p:sp>
      <p:sp>
        <p:nvSpPr>
          <p:cNvPr id="18" name="Text 0">
            <a:extLst>
              <a:ext uri="{FF2B5EF4-FFF2-40B4-BE49-F238E27FC236}">
                <a16:creationId xmlns:a16="http://schemas.microsoft.com/office/drawing/2014/main" id="{70A6FD11-4471-F8D2-ACFF-0E42F326964D}"/>
              </a:ext>
            </a:extLst>
          </p:cNvPr>
          <p:cNvSpPr/>
          <p:nvPr/>
        </p:nvSpPr>
        <p:spPr>
          <a:xfrm>
            <a:off x="629403" y="720695"/>
            <a:ext cx="9017079"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System Overview and Requirements</a:t>
            </a:r>
            <a:endParaRPr lang="en-US" sz="4450" dirty="0"/>
          </a:p>
        </p:txBody>
      </p:sp>
      <p:sp>
        <p:nvSpPr>
          <p:cNvPr id="19" name="Text 1">
            <a:extLst>
              <a:ext uri="{FF2B5EF4-FFF2-40B4-BE49-F238E27FC236}">
                <a16:creationId xmlns:a16="http://schemas.microsoft.com/office/drawing/2014/main" id="{886B0FB9-3B8A-D11C-F21C-16E67704D127}"/>
              </a:ext>
            </a:extLst>
          </p:cNvPr>
          <p:cNvSpPr/>
          <p:nvPr/>
        </p:nvSpPr>
        <p:spPr>
          <a:xfrm>
            <a:off x="5116593" y="2120264"/>
            <a:ext cx="8555693" cy="1994535"/>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The traffic light controller manages traffic flow at a four-way intersection, prioritizing the highway and responding to sideroad vehicle presence via sensor input. The system's core is a Finite State Machine (FSM) that governs traffic signal behavior based on real-time inputs and internal timing. The design is modeled in Verilog and synthesized using open-source tools.</a:t>
            </a:r>
            <a:endParaRPr lang="en-US" sz="1750" dirty="0"/>
          </a:p>
        </p:txBody>
      </p:sp>
      <p:sp>
        <p:nvSpPr>
          <p:cNvPr id="20" name="Text 2">
            <a:extLst>
              <a:ext uri="{FF2B5EF4-FFF2-40B4-BE49-F238E27FC236}">
                <a16:creationId xmlns:a16="http://schemas.microsoft.com/office/drawing/2014/main" id="{6E477201-B3DA-B29A-2F7D-A4E44ED1AFE9}"/>
              </a:ext>
            </a:extLst>
          </p:cNvPr>
          <p:cNvSpPr/>
          <p:nvPr/>
        </p:nvSpPr>
        <p:spPr>
          <a:xfrm>
            <a:off x="5116593" y="4452146"/>
            <a:ext cx="8555693" cy="1477747"/>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The highway signal remains green by default, and a sensor sends a binary input X to the controller (X = 1 if cars are detected on the sideroad). When X = 1, the FSM transitions to allow a green signal to the sideroad for a limited time, with yellow and all-red phases included for safety.</a:t>
            </a:r>
            <a:endParaRPr lang="en-US" sz="1750" dirty="0"/>
          </a:p>
        </p:txBody>
      </p:sp>
      <p:sp>
        <p:nvSpPr>
          <p:cNvPr id="21" name="Text 3">
            <a:extLst>
              <a:ext uri="{FF2B5EF4-FFF2-40B4-BE49-F238E27FC236}">
                <a16:creationId xmlns:a16="http://schemas.microsoft.com/office/drawing/2014/main" id="{E17B3E48-5E09-96F6-DE75-A139F32B4FA1}"/>
              </a:ext>
            </a:extLst>
          </p:cNvPr>
          <p:cNvSpPr/>
          <p:nvPr/>
        </p:nvSpPr>
        <p:spPr>
          <a:xfrm>
            <a:off x="5116594" y="6564858"/>
            <a:ext cx="1699472"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C3F42"/>
                </a:solidFill>
                <a:latin typeface="Bitter Medium" pitchFamily="34" charset="0"/>
                <a:ea typeface="Bitter Medium" pitchFamily="34" charset="-122"/>
                <a:cs typeface="Bitter Medium" pitchFamily="34" charset="-120"/>
              </a:rPr>
              <a:t>Default Behavior</a:t>
            </a:r>
            <a:endParaRPr lang="en-US" sz="2200" dirty="0"/>
          </a:p>
        </p:txBody>
      </p:sp>
      <p:sp>
        <p:nvSpPr>
          <p:cNvPr id="22" name="Text 4">
            <a:extLst>
              <a:ext uri="{FF2B5EF4-FFF2-40B4-BE49-F238E27FC236}">
                <a16:creationId xmlns:a16="http://schemas.microsoft.com/office/drawing/2014/main" id="{25FA332F-854C-A3D4-47D9-CBAD4A2DA673}"/>
              </a:ext>
            </a:extLst>
          </p:cNvPr>
          <p:cNvSpPr/>
          <p:nvPr/>
        </p:nvSpPr>
        <p:spPr>
          <a:xfrm>
            <a:off x="5116593" y="7146002"/>
            <a:ext cx="3743149"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Highway green for uninterrupted flow.</a:t>
            </a:r>
            <a:endParaRPr lang="en-US" sz="1750" dirty="0"/>
          </a:p>
        </p:txBody>
      </p:sp>
      <p:sp>
        <p:nvSpPr>
          <p:cNvPr id="23" name="Text 5">
            <a:extLst>
              <a:ext uri="{FF2B5EF4-FFF2-40B4-BE49-F238E27FC236}">
                <a16:creationId xmlns:a16="http://schemas.microsoft.com/office/drawing/2014/main" id="{6C757A59-26BC-274E-0301-28F686F0BAC7}"/>
              </a:ext>
            </a:extLst>
          </p:cNvPr>
          <p:cNvSpPr/>
          <p:nvPr/>
        </p:nvSpPr>
        <p:spPr>
          <a:xfrm>
            <a:off x="9646483" y="6555408"/>
            <a:ext cx="1699472"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C3F42"/>
                </a:solidFill>
                <a:latin typeface="Bitter Medium" pitchFamily="34" charset="0"/>
                <a:ea typeface="Bitter Medium" pitchFamily="34" charset="-122"/>
                <a:cs typeface="Bitter Medium" pitchFamily="34" charset="-120"/>
              </a:rPr>
              <a:t>Sideroad Detection</a:t>
            </a:r>
            <a:endParaRPr lang="en-US" sz="2200" dirty="0"/>
          </a:p>
        </p:txBody>
      </p:sp>
      <p:sp>
        <p:nvSpPr>
          <p:cNvPr id="24" name="Text 6">
            <a:extLst>
              <a:ext uri="{FF2B5EF4-FFF2-40B4-BE49-F238E27FC236}">
                <a16:creationId xmlns:a16="http://schemas.microsoft.com/office/drawing/2014/main" id="{77DAE77B-1F6A-5F3A-F9DA-931917BE34A8}"/>
              </a:ext>
            </a:extLst>
          </p:cNvPr>
          <p:cNvSpPr/>
          <p:nvPr/>
        </p:nvSpPr>
        <p:spPr>
          <a:xfrm>
            <a:off x="9646482" y="7136552"/>
            <a:ext cx="3743149"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Sensor input triggers priority switching.</a:t>
            </a:r>
            <a:endParaRPr lang="en-US" sz="1750" dirty="0"/>
          </a:p>
        </p:txBody>
      </p:sp>
    </p:spTree>
    <p:extLst>
      <p:ext uri="{BB962C8B-B14F-4D97-AF65-F5344CB8AC3E}">
        <p14:creationId xmlns:p14="http://schemas.microsoft.com/office/powerpoint/2010/main" val="816775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1" name="Text 0"/>
          <p:cNvSpPr/>
          <p:nvPr/>
        </p:nvSpPr>
        <p:spPr>
          <a:xfrm>
            <a:off x="516338" y="413742"/>
            <a:ext cx="3949783" cy="566420"/>
          </a:xfrm>
          <a:prstGeom prst="rect">
            <a:avLst/>
          </a:prstGeom>
          <a:noFill/>
          <a:ln/>
        </p:spPr>
        <p:txBody>
          <a:bodyPr wrap="none" lIns="0" tIns="0" rIns="0" bIns="0" rtlCol="0" anchor="t"/>
          <a:lstStyle/>
          <a:p>
            <a:pPr marL="0" indent="0" algn="l">
              <a:lnSpc>
                <a:spcPts val="3700"/>
              </a:lnSpc>
              <a:buNone/>
            </a:pPr>
            <a:r>
              <a:rPr lang="en-US" sz="3200" kern="0" spc="-89" dirty="0">
                <a:solidFill>
                  <a:srgbClr val="2C3F42"/>
                </a:solidFill>
                <a:latin typeface="Bitter Medium" pitchFamily="34" charset="0"/>
                <a:ea typeface="Bitter Medium" pitchFamily="34" charset="-122"/>
                <a:cs typeface="Bitter Medium" pitchFamily="34" charset="-120"/>
              </a:rPr>
              <a:t>FSM Design and States</a:t>
            </a:r>
            <a:endParaRPr lang="en-US" sz="3200" dirty="0"/>
          </a:p>
        </p:txBody>
      </p:sp>
      <p:sp>
        <p:nvSpPr>
          <p:cNvPr id="38" name="Text 7"/>
          <p:cNvSpPr/>
          <p:nvPr/>
        </p:nvSpPr>
        <p:spPr>
          <a:xfrm>
            <a:off x="5931075" y="5708452"/>
            <a:ext cx="8254741" cy="872013"/>
          </a:xfrm>
          <a:prstGeom prst="rect">
            <a:avLst/>
          </a:prstGeom>
          <a:noFill/>
          <a:ln/>
        </p:spPr>
        <p:txBody>
          <a:bodyPr wrap="none" lIns="0" tIns="0" rIns="0" bIns="0" rtlCol="0" anchor="t"/>
          <a:lstStyle/>
          <a:p>
            <a:pPr marL="285750" indent="-285750" algn="l">
              <a:lnSpc>
                <a:spcPct val="150000"/>
              </a:lnSpc>
              <a:buFont typeface="Arial" panose="020B0604020202020204" pitchFamily="34" charset="0"/>
              <a:buChar char="•"/>
            </a:pPr>
            <a:r>
              <a:rPr lang="en-US" sz="1600" kern="0" spc="-24" dirty="0">
                <a:solidFill>
                  <a:srgbClr val="2B2E3C"/>
                </a:solidFill>
                <a:latin typeface="Open Sans" pitchFamily="34" charset="0"/>
                <a:ea typeface="Open Sans" pitchFamily="34" charset="-122"/>
                <a:cs typeface="Open Sans" pitchFamily="34" charset="-120"/>
              </a:rPr>
              <a:t>Transitions occur based on vehicle presence (X) and delay completion. </a:t>
            </a:r>
          </a:p>
          <a:p>
            <a:pPr marL="285750" indent="-285750" algn="l">
              <a:lnSpc>
                <a:spcPct val="150000"/>
              </a:lnSpc>
              <a:buFont typeface="Arial" panose="020B0604020202020204" pitchFamily="34" charset="0"/>
              <a:buChar char="•"/>
            </a:pPr>
            <a:r>
              <a:rPr lang="en-US" sz="1600" kern="0" spc="-24" dirty="0">
                <a:solidFill>
                  <a:srgbClr val="2B2E3C"/>
                </a:solidFill>
                <a:latin typeface="Open Sans" pitchFamily="34" charset="0"/>
                <a:ea typeface="Open Sans" pitchFamily="34" charset="-122"/>
                <a:cs typeface="Open Sans" pitchFamily="34" charset="-120"/>
              </a:rPr>
              <a:t>When no vehicle is detected, the controller cycles back to S0, restoring highway priority.</a:t>
            </a:r>
            <a:endParaRPr lang="en-US" sz="1600" dirty="0"/>
          </a:p>
        </p:txBody>
      </p:sp>
      <p:sp>
        <p:nvSpPr>
          <p:cNvPr id="39" name="Shape 8"/>
          <p:cNvSpPr/>
          <p:nvPr/>
        </p:nvSpPr>
        <p:spPr>
          <a:xfrm>
            <a:off x="10073990" y="1450003"/>
            <a:ext cx="15240" cy="3987403"/>
          </a:xfrm>
          <a:prstGeom prst="roundRect">
            <a:avLst>
              <a:gd name="adj" fmla="val 414712"/>
            </a:avLst>
          </a:prstGeom>
          <a:solidFill>
            <a:srgbClr val="E2C8B5"/>
          </a:solidFill>
          <a:ln/>
        </p:spPr>
      </p:sp>
      <p:sp>
        <p:nvSpPr>
          <p:cNvPr id="40" name="Shape 9"/>
          <p:cNvSpPr/>
          <p:nvPr/>
        </p:nvSpPr>
        <p:spPr>
          <a:xfrm>
            <a:off x="9476237" y="1780759"/>
            <a:ext cx="451366" cy="15240"/>
          </a:xfrm>
          <a:prstGeom prst="roundRect">
            <a:avLst>
              <a:gd name="adj" fmla="val 414712"/>
            </a:avLst>
          </a:prstGeom>
          <a:solidFill>
            <a:srgbClr val="E2C8B5"/>
          </a:solidFill>
          <a:ln/>
        </p:spPr>
      </p:sp>
      <p:sp>
        <p:nvSpPr>
          <p:cNvPr id="41" name="Shape 10"/>
          <p:cNvSpPr/>
          <p:nvPr/>
        </p:nvSpPr>
        <p:spPr>
          <a:xfrm>
            <a:off x="9912363" y="1619191"/>
            <a:ext cx="338495" cy="338495"/>
          </a:xfrm>
          <a:prstGeom prst="roundRect">
            <a:avLst>
              <a:gd name="adj" fmla="val 18671"/>
            </a:avLst>
          </a:prstGeom>
          <a:solidFill>
            <a:srgbClr val="FCE2CF"/>
          </a:solidFill>
          <a:ln w="7620">
            <a:solidFill>
              <a:srgbClr val="E2C8B5"/>
            </a:solidFill>
            <a:prstDash val="solid"/>
          </a:ln>
        </p:spPr>
      </p:sp>
      <p:sp>
        <p:nvSpPr>
          <p:cNvPr id="42" name="Text 11"/>
          <p:cNvSpPr/>
          <p:nvPr/>
        </p:nvSpPr>
        <p:spPr>
          <a:xfrm>
            <a:off x="9968739" y="1647349"/>
            <a:ext cx="225623" cy="282059"/>
          </a:xfrm>
          <a:prstGeom prst="rect">
            <a:avLst/>
          </a:prstGeom>
          <a:noFill/>
          <a:ln/>
        </p:spPr>
        <p:txBody>
          <a:bodyPr wrap="none" lIns="0" tIns="0" rIns="0" bIns="0" rtlCol="0" anchor="t"/>
          <a:lstStyle/>
          <a:p>
            <a:pPr marL="0" indent="0" algn="ctr">
              <a:lnSpc>
                <a:spcPts val="1750"/>
              </a:lnSpc>
              <a:buNone/>
            </a:pPr>
            <a:r>
              <a:rPr lang="en-US" sz="1750" kern="0" spc="-53" dirty="0">
                <a:solidFill>
                  <a:srgbClr val="2B2E3C"/>
                </a:solidFill>
                <a:latin typeface="Bitter Medium" pitchFamily="34" charset="0"/>
                <a:ea typeface="Bitter Medium" pitchFamily="34" charset="-122"/>
                <a:cs typeface="Bitter Medium" pitchFamily="34" charset="-120"/>
              </a:rPr>
              <a:t>1</a:t>
            </a:r>
            <a:endParaRPr lang="en-US" sz="1750" dirty="0"/>
          </a:p>
        </p:txBody>
      </p:sp>
      <p:sp>
        <p:nvSpPr>
          <p:cNvPr id="43" name="Text 12"/>
          <p:cNvSpPr/>
          <p:nvPr/>
        </p:nvSpPr>
        <p:spPr>
          <a:xfrm>
            <a:off x="7448305" y="1600379"/>
            <a:ext cx="1880949" cy="235148"/>
          </a:xfrm>
          <a:prstGeom prst="rect">
            <a:avLst/>
          </a:prstGeom>
          <a:noFill/>
          <a:ln/>
        </p:spPr>
        <p:txBody>
          <a:bodyPr wrap="none" lIns="0" tIns="0" rIns="0" bIns="0" rtlCol="0" anchor="t"/>
          <a:lstStyle/>
          <a:p>
            <a:pPr marL="0" indent="0" algn="r">
              <a:lnSpc>
                <a:spcPts val="1850"/>
              </a:lnSpc>
              <a:buNone/>
            </a:pPr>
            <a:r>
              <a:rPr lang="en-US" sz="1450" kern="0" spc="-44" dirty="0">
                <a:solidFill>
                  <a:srgbClr val="2B2E3C"/>
                </a:solidFill>
                <a:latin typeface="Bitter Medium" pitchFamily="34" charset="0"/>
                <a:ea typeface="Bitter Medium" pitchFamily="34" charset="-122"/>
                <a:cs typeface="Bitter Medium" pitchFamily="34" charset="-120"/>
              </a:rPr>
              <a:t>S0: Highway Green</a:t>
            </a:r>
            <a:endParaRPr lang="en-US" sz="1450" dirty="0"/>
          </a:p>
        </p:txBody>
      </p:sp>
      <p:sp>
        <p:nvSpPr>
          <p:cNvPr id="44" name="Shape 13"/>
          <p:cNvSpPr/>
          <p:nvPr/>
        </p:nvSpPr>
        <p:spPr>
          <a:xfrm>
            <a:off x="10235617" y="2532995"/>
            <a:ext cx="451366" cy="15240"/>
          </a:xfrm>
          <a:prstGeom prst="roundRect">
            <a:avLst>
              <a:gd name="adj" fmla="val 414712"/>
            </a:avLst>
          </a:prstGeom>
          <a:solidFill>
            <a:srgbClr val="E2C8B5"/>
          </a:solidFill>
          <a:ln/>
        </p:spPr>
      </p:sp>
      <p:sp>
        <p:nvSpPr>
          <p:cNvPr id="45" name="Shape 14"/>
          <p:cNvSpPr/>
          <p:nvPr/>
        </p:nvSpPr>
        <p:spPr>
          <a:xfrm>
            <a:off x="9912363" y="2371428"/>
            <a:ext cx="338495" cy="338495"/>
          </a:xfrm>
          <a:prstGeom prst="roundRect">
            <a:avLst>
              <a:gd name="adj" fmla="val 18671"/>
            </a:avLst>
          </a:prstGeom>
          <a:solidFill>
            <a:srgbClr val="FCE2CF"/>
          </a:solidFill>
          <a:ln w="7620">
            <a:solidFill>
              <a:srgbClr val="E2C8B5"/>
            </a:solidFill>
            <a:prstDash val="solid"/>
          </a:ln>
        </p:spPr>
      </p:sp>
      <p:sp>
        <p:nvSpPr>
          <p:cNvPr id="46" name="Text 15"/>
          <p:cNvSpPr/>
          <p:nvPr/>
        </p:nvSpPr>
        <p:spPr>
          <a:xfrm>
            <a:off x="9968739" y="2399586"/>
            <a:ext cx="225623" cy="282059"/>
          </a:xfrm>
          <a:prstGeom prst="rect">
            <a:avLst/>
          </a:prstGeom>
          <a:noFill/>
          <a:ln/>
        </p:spPr>
        <p:txBody>
          <a:bodyPr wrap="none" lIns="0" tIns="0" rIns="0" bIns="0" rtlCol="0" anchor="t"/>
          <a:lstStyle/>
          <a:p>
            <a:pPr marL="0" indent="0" algn="ctr">
              <a:lnSpc>
                <a:spcPts val="1750"/>
              </a:lnSpc>
              <a:buNone/>
            </a:pPr>
            <a:r>
              <a:rPr lang="en-US" sz="1750" kern="0" spc="-53" dirty="0">
                <a:solidFill>
                  <a:srgbClr val="2B2E3C"/>
                </a:solidFill>
                <a:latin typeface="Bitter Medium" pitchFamily="34" charset="0"/>
                <a:ea typeface="Bitter Medium" pitchFamily="34" charset="-122"/>
                <a:cs typeface="Bitter Medium" pitchFamily="34" charset="-120"/>
              </a:rPr>
              <a:t>2</a:t>
            </a:r>
            <a:endParaRPr lang="en-US" sz="1750" dirty="0"/>
          </a:p>
        </p:txBody>
      </p:sp>
      <p:sp>
        <p:nvSpPr>
          <p:cNvPr id="47" name="Text 16"/>
          <p:cNvSpPr/>
          <p:nvPr/>
        </p:nvSpPr>
        <p:spPr>
          <a:xfrm>
            <a:off x="10833966" y="2352616"/>
            <a:ext cx="1880949" cy="235148"/>
          </a:xfrm>
          <a:prstGeom prst="rect">
            <a:avLst/>
          </a:prstGeom>
          <a:noFill/>
          <a:ln/>
        </p:spPr>
        <p:txBody>
          <a:bodyPr wrap="none" lIns="0" tIns="0" rIns="0" bIns="0" rtlCol="0" anchor="t"/>
          <a:lstStyle/>
          <a:p>
            <a:pPr marL="0" indent="0" algn="l">
              <a:lnSpc>
                <a:spcPts val="1850"/>
              </a:lnSpc>
              <a:buNone/>
            </a:pPr>
            <a:r>
              <a:rPr lang="en-US" sz="1450" kern="0" spc="-44" dirty="0">
                <a:solidFill>
                  <a:srgbClr val="2B2E3C"/>
                </a:solidFill>
                <a:latin typeface="Bitter Medium" pitchFamily="34" charset="0"/>
                <a:ea typeface="Bitter Medium" pitchFamily="34" charset="-122"/>
                <a:cs typeface="Bitter Medium" pitchFamily="34" charset="-120"/>
              </a:rPr>
              <a:t>S1: Highway Yellow</a:t>
            </a:r>
            <a:endParaRPr lang="en-US" sz="1450" dirty="0"/>
          </a:p>
        </p:txBody>
      </p:sp>
      <p:sp>
        <p:nvSpPr>
          <p:cNvPr id="48" name="Shape 17"/>
          <p:cNvSpPr/>
          <p:nvPr/>
        </p:nvSpPr>
        <p:spPr>
          <a:xfrm>
            <a:off x="9476237" y="3210104"/>
            <a:ext cx="451366" cy="15240"/>
          </a:xfrm>
          <a:prstGeom prst="roundRect">
            <a:avLst>
              <a:gd name="adj" fmla="val 414712"/>
            </a:avLst>
          </a:prstGeom>
          <a:solidFill>
            <a:srgbClr val="E2C8B5"/>
          </a:solidFill>
          <a:ln/>
        </p:spPr>
      </p:sp>
      <p:sp>
        <p:nvSpPr>
          <p:cNvPr id="49" name="Shape 18"/>
          <p:cNvSpPr/>
          <p:nvPr/>
        </p:nvSpPr>
        <p:spPr>
          <a:xfrm>
            <a:off x="9912363" y="3048536"/>
            <a:ext cx="338495" cy="338495"/>
          </a:xfrm>
          <a:prstGeom prst="roundRect">
            <a:avLst>
              <a:gd name="adj" fmla="val 18671"/>
            </a:avLst>
          </a:prstGeom>
          <a:solidFill>
            <a:srgbClr val="FCE2CF"/>
          </a:solidFill>
          <a:ln w="7620">
            <a:solidFill>
              <a:srgbClr val="E2C8B5"/>
            </a:solidFill>
            <a:prstDash val="solid"/>
          </a:ln>
        </p:spPr>
      </p:sp>
      <p:sp>
        <p:nvSpPr>
          <p:cNvPr id="50" name="Text 19"/>
          <p:cNvSpPr/>
          <p:nvPr/>
        </p:nvSpPr>
        <p:spPr>
          <a:xfrm>
            <a:off x="9968739" y="3076694"/>
            <a:ext cx="225623" cy="282059"/>
          </a:xfrm>
          <a:prstGeom prst="rect">
            <a:avLst/>
          </a:prstGeom>
          <a:noFill/>
          <a:ln/>
        </p:spPr>
        <p:txBody>
          <a:bodyPr wrap="none" lIns="0" tIns="0" rIns="0" bIns="0" rtlCol="0" anchor="t"/>
          <a:lstStyle/>
          <a:p>
            <a:pPr marL="0" indent="0" algn="ctr">
              <a:lnSpc>
                <a:spcPts val="1750"/>
              </a:lnSpc>
              <a:buNone/>
            </a:pPr>
            <a:r>
              <a:rPr lang="en-US" sz="1750" kern="0" spc="-53" dirty="0">
                <a:solidFill>
                  <a:srgbClr val="2B2E3C"/>
                </a:solidFill>
                <a:latin typeface="Bitter Medium" pitchFamily="34" charset="0"/>
                <a:ea typeface="Bitter Medium" pitchFamily="34" charset="-122"/>
                <a:cs typeface="Bitter Medium" pitchFamily="34" charset="-120"/>
              </a:rPr>
              <a:t>3</a:t>
            </a:r>
            <a:endParaRPr lang="en-US" sz="1750" dirty="0"/>
          </a:p>
        </p:txBody>
      </p:sp>
      <p:sp>
        <p:nvSpPr>
          <p:cNvPr id="51" name="Text 20"/>
          <p:cNvSpPr/>
          <p:nvPr/>
        </p:nvSpPr>
        <p:spPr>
          <a:xfrm>
            <a:off x="7448305" y="3029724"/>
            <a:ext cx="1880949" cy="235148"/>
          </a:xfrm>
          <a:prstGeom prst="rect">
            <a:avLst/>
          </a:prstGeom>
          <a:noFill/>
          <a:ln/>
        </p:spPr>
        <p:txBody>
          <a:bodyPr wrap="none" lIns="0" tIns="0" rIns="0" bIns="0" rtlCol="0" anchor="t"/>
          <a:lstStyle/>
          <a:p>
            <a:pPr marL="0" indent="0" algn="r">
              <a:lnSpc>
                <a:spcPts val="1850"/>
              </a:lnSpc>
              <a:buNone/>
            </a:pPr>
            <a:r>
              <a:rPr lang="en-US" sz="1450" kern="0" spc="-44" dirty="0">
                <a:solidFill>
                  <a:srgbClr val="2B2E3C"/>
                </a:solidFill>
                <a:latin typeface="Bitter Medium" pitchFamily="34" charset="0"/>
                <a:ea typeface="Bitter Medium" pitchFamily="34" charset="-122"/>
                <a:cs typeface="Bitter Medium" pitchFamily="34" charset="-120"/>
              </a:rPr>
              <a:t>S2: All Red</a:t>
            </a:r>
            <a:endParaRPr lang="en-US" sz="1450" dirty="0"/>
          </a:p>
        </p:txBody>
      </p:sp>
      <p:sp>
        <p:nvSpPr>
          <p:cNvPr id="52" name="Shape 21"/>
          <p:cNvSpPr/>
          <p:nvPr/>
        </p:nvSpPr>
        <p:spPr>
          <a:xfrm>
            <a:off x="10235617" y="3887212"/>
            <a:ext cx="451366" cy="15240"/>
          </a:xfrm>
          <a:prstGeom prst="roundRect">
            <a:avLst>
              <a:gd name="adj" fmla="val 414712"/>
            </a:avLst>
          </a:prstGeom>
          <a:solidFill>
            <a:srgbClr val="E2C8B5"/>
          </a:solidFill>
          <a:ln/>
        </p:spPr>
      </p:sp>
      <p:sp>
        <p:nvSpPr>
          <p:cNvPr id="53" name="Shape 22"/>
          <p:cNvSpPr/>
          <p:nvPr/>
        </p:nvSpPr>
        <p:spPr>
          <a:xfrm>
            <a:off x="9912363" y="3725645"/>
            <a:ext cx="338495" cy="338495"/>
          </a:xfrm>
          <a:prstGeom prst="roundRect">
            <a:avLst>
              <a:gd name="adj" fmla="val 18671"/>
            </a:avLst>
          </a:prstGeom>
          <a:solidFill>
            <a:srgbClr val="FCE2CF"/>
          </a:solidFill>
          <a:ln w="7620">
            <a:solidFill>
              <a:srgbClr val="E2C8B5"/>
            </a:solidFill>
            <a:prstDash val="solid"/>
          </a:ln>
        </p:spPr>
      </p:sp>
      <p:sp>
        <p:nvSpPr>
          <p:cNvPr id="54" name="Text 23"/>
          <p:cNvSpPr/>
          <p:nvPr/>
        </p:nvSpPr>
        <p:spPr>
          <a:xfrm>
            <a:off x="9968739" y="3753803"/>
            <a:ext cx="225623" cy="282059"/>
          </a:xfrm>
          <a:prstGeom prst="rect">
            <a:avLst/>
          </a:prstGeom>
          <a:noFill/>
          <a:ln/>
        </p:spPr>
        <p:txBody>
          <a:bodyPr wrap="none" lIns="0" tIns="0" rIns="0" bIns="0" rtlCol="0" anchor="t"/>
          <a:lstStyle/>
          <a:p>
            <a:pPr marL="0" indent="0" algn="ctr">
              <a:lnSpc>
                <a:spcPts val="1750"/>
              </a:lnSpc>
              <a:buNone/>
            </a:pPr>
            <a:r>
              <a:rPr lang="en-US" sz="1750" kern="0" spc="-53" dirty="0">
                <a:solidFill>
                  <a:srgbClr val="2B2E3C"/>
                </a:solidFill>
                <a:latin typeface="Bitter Medium" pitchFamily="34" charset="0"/>
                <a:ea typeface="Bitter Medium" pitchFamily="34" charset="-122"/>
                <a:cs typeface="Bitter Medium" pitchFamily="34" charset="-120"/>
              </a:rPr>
              <a:t>4</a:t>
            </a:r>
            <a:endParaRPr lang="en-US" sz="1750" dirty="0"/>
          </a:p>
        </p:txBody>
      </p:sp>
      <p:sp>
        <p:nvSpPr>
          <p:cNvPr id="55" name="Text 24"/>
          <p:cNvSpPr/>
          <p:nvPr/>
        </p:nvSpPr>
        <p:spPr>
          <a:xfrm>
            <a:off x="10833966" y="3706833"/>
            <a:ext cx="1880949" cy="235148"/>
          </a:xfrm>
          <a:prstGeom prst="rect">
            <a:avLst/>
          </a:prstGeom>
          <a:noFill/>
          <a:ln/>
        </p:spPr>
        <p:txBody>
          <a:bodyPr wrap="none" lIns="0" tIns="0" rIns="0" bIns="0" rtlCol="0" anchor="t"/>
          <a:lstStyle/>
          <a:p>
            <a:pPr marL="0" indent="0" algn="l">
              <a:lnSpc>
                <a:spcPts val="1850"/>
              </a:lnSpc>
              <a:buNone/>
            </a:pPr>
            <a:r>
              <a:rPr lang="en-US" sz="1450" kern="0" spc="-44" dirty="0">
                <a:solidFill>
                  <a:srgbClr val="2B2E3C"/>
                </a:solidFill>
                <a:latin typeface="Bitter Medium" pitchFamily="34" charset="0"/>
                <a:ea typeface="Bitter Medium" pitchFamily="34" charset="-122"/>
                <a:cs typeface="Bitter Medium" pitchFamily="34" charset="-120"/>
              </a:rPr>
              <a:t>S3: Sideroad Green</a:t>
            </a:r>
            <a:endParaRPr lang="en-US" sz="1450" dirty="0"/>
          </a:p>
        </p:txBody>
      </p:sp>
      <p:sp>
        <p:nvSpPr>
          <p:cNvPr id="56" name="Shape 25"/>
          <p:cNvSpPr/>
          <p:nvPr/>
        </p:nvSpPr>
        <p:spPr>
          <a:xfrm>
            <a:off x="9476237" y="4564321"/>
            <a:ext cx="451366" cy="15240"/>
          </a:xfrm>
          <a:prstGeom prst="roundRect">
            <a:avLst>
              <a:gd name="adj" fmla="val 414712"/>
            </a:avLst>
          </a:prstGeom>
          <a:solidFill>
            <a:srgbClr val="E2C8B5"/>
          </a:solidFill>
          <a:ln/>
        </p:spPr>
      </p:sp>
      <p:sp>
        <p:nvSpPr>
          <p:cNvPr id="57" name="Shape 26"/>
          <p:cNvSpPr/>
          <p:nvPr/>
        </p:nvSpPr>
        <p:spPr>
          <a:xfrm>
            <a:off x="9912363" y="4402753"/>
            <a:ext cx="338495" cy="338495"/>
          </a:xfrm>
          <a:prstGeom prst="roundRect">
            <a:avLst>
              <a:gd name="adj" fmla="val 18671"/>
            </a:avLst>
          </a:prstGeom>
          <a:solidFill>
            <a:srgbClr val="FCE2CF"/>
          </a:solidFill>
          <a:ln w="7620">
            <a:solidFill>
              <a:srgbClr val="E2C8B5"/>
            </a:solidFill>
            <a:prstDash val="solid"/>
          </a:ln>
        </p:spPr>
      </p:sp>
      <p:sp>
        <p:nvSpPr>
          <p:cNvPr id="58" name="Text 27"/>
          <p:cNvSpPr/>
          <p:nvPr/>
        </p:nvSpPr>
        <p:spPr>
          <a:xfrm>
            <a:off x="9968739" y="4430911"/>
            <a:ext cx="225623" cy="282059"/>
          </a:xfrm>
          <a:prstGeom prst="rect">
            <a:avLst/>
          </a:prstGeom>
          <a:noFill/>
          <a:ln/>
        </p:spPr>
        <p:txBody>
          <a:bodyPr wrap="none" lIns="0" tIns="0" rIns="0" bIns="0" rtlCol="0" anchor="t"/>
          <a:lstStyle/>
          <a:p>
            <a:pPr marL="0" indent="0" algn="ctr">
              <a:lnSpc>
                <a:spcPts val="1750"/>
              </a:lnSpc>
              <a:buNone/>
            </a:pPr>
            <a:r>
              <a:rPr lang="en-US" sz="1750" kern="0" spc="-53" dirty="0">
                <a:solidFill>
                  <a:srgbClr val="2B2E3C"/>
                </a:solidFill>
                <a:latin typeface="Bitter Medium" pitchFamily="34" charset="0"/>
                <a:ea typeface="Bitter Medium" pitchFamily="34" charset="-122"/>
                <a:cs typeface="Bitter Medium" pitchFamily="34" charset="-120"/>
              </a:rPr>
              <a:t>5</a:t>
            </a:r>
            <a:endParaRPr lang="en-US" sz="1750" dirty="0"/>
          </a:p>
        </p:txBody>
      </p:sp>
      <p:sp>
        <p:nvSpPr>
          <p:cNvPr id="59" name="Text 28"/>
          <p:cNvSpPr/>
          <p:nvPr/>
        </p:nvSpPr>
        <p:spPr>
          <a:xfrm>
            <a:off x="7448305" y="4383941"/>
            <a:ext cx="1880949" cy="235148"/>
          </a:xfrm>
          <a:prstGeom prst="rect">
            <a:avLst/>
          </a:prstGeom>
          <a:noFill/>
          <a:ln/>
        </p:spPr>
        <p:txBody>
          <a:bodyPr wrap="none" lIns="0" tIns="0" rIns="0" bIns="0" rtlCol="0" anchor="t"/>
          <a:lstStyle/>
          <a:p>
            <a:pPr marL="0" indent="0" algn="r">
              <a:lnSpc>
                <a:spcPts val="1850"/>
              </a:lnSpc>
              <a:buNone/>
            </a:pPr>
            <a:r>
              <a:rPr lang="en-US" sz="1450" kern="0" spc="-44" dirty="0">
                <a:solidFill>
                  <a:srgbClr val="2B2E3C"/>
                </a:solidFill>
                <a:latin typeface="Bitter Medium" pitchFamily="34" charset="0"/>
                <a:ea typeface="Bitter Medium" pitchFamily="34" charset="-122"/>
                <a:cs typeface="Bitter Medium" pitchFamily="34" charset="-120"/>
              </a:rPr>
              <a:t>S4: Sideroad Yellow</a:t>
            </a:r>
            <a:endParaRPr lang="en-US" sz="1450" dirty="0"/>
          </a:p>
        </p:txBody>
      </p:sp>
      <p:pic>
        <p:nvPicPr>
          <p:cNvPr id="61" name="Picture 60">
            <a:extLst>
              <a:ext uri="{FF2B5EF4-FFF2-40B4-BE49-F238E27FC236}">
                <a16:creationId xmlns:a16="http://schemas.microsoft.com/office/drawing/2014/main" id="{CEFF275A-7133-9701-E12E-AE47422B2A81}"/>
              </a:ext>
            </a:extLst>
          </p:cNvPr>
          <p:cNvPicPr>
            <a:picLocks noChangeAspect="1"/>
          </p:cNvPicPr>
          <p:nvPr/>
        </p:nvPicPr>
        <p:blipFill>
          <a:blip r:embed="rId3"/>
          <a:stretch>
            <a:fillRect/>
          </a:stretch>
        </p:blipFill>
        <p:spPr>
          <a:xfrm>
            <a:off x="516339" y="1471236"/>
            <a:ext cx="4032512" cy="3401575"/>
          </a:xfrm>
          <a:prstGeom prst="rect">
            <a:avLst/>
          </a:prstGeom>
        </p:spPr>
      </p:pic>
      <p:sp>
        <p:nvSpPr>
          <p:cNvPr id="62" name="Text 2"/>
          <p:cNvSpPr/>
          <p:nvPr/>
        </p:nvSpPr>
        <p:spPr>
          <a:xfrm>
            <a:off x="516339" y="5739653"/>
            <a:ext cx="4699905" cy="162257"/>
          </a:xfrm>
          <a:prstGeom prst="rect">
            <a:avLst/>
          </a:prstGeom>
          <a:noFill/>
          <a:ln/>
        </p:spPr>
        <p:txBody>
          <a:bodyPr wrap="none" lIns="0" tIns="0" rIns="0" bIns="0" rtlCol="0" anchor="t"/>
          <a:lstStyle/>
          <a:p>
            <a:pPr marL="342900" indent="-342900" algn="l">
              <a:lnSpc>
                <a:spcPts val="1850"/>
              </a:lnSpc>
              <a:buSzPct val="100000"/>
              <a:buChar char="•"/>
            </a:pPr>
            <a:r>
              <a:rPr lang="en-US" sz="1400" kern="0" spc="-24" dirty="0">
                <a:solidFill>
                  <a:srgbClr val="2B2E3C"/>
                </a:solidFill>
                <a:latin typeface="Open Sans" pitchFamily="34" charset="0"/>
                <a:ea typeface="Open Sans" pitchFamily="34" charset="-122"/>
                <a:cs typeface="Open Sans" pitchFamily="34" charset="-120"/>
              </a:rPr>
              <a:t>S0: Highway GREEN, Sideroad RED (default)</a:t>
            </a:r>
            <a:endParaRPr lang="en-US" sz="1400" dirty="0"/>
          </a:p>
        </p:txBody>
      </p:sp>
      <p:sp>
        <p:nvSpPr>
          <p:cNvPr id="63" name="Text 3"/>
          <p:cNvSpPr/>
          <p:nvPr/>
        </p:nvSpPr>
        <p:spPr>
          <a:xfrm>
            <a:off x="516339" y="6033023"/>
            <a:ext cx="4699905" cy="162257"/>
          </a:xfrm>
          <a:prstGeom prst="rect">
            <a:avLst/>
          </a:prstGeom>
          <a:noFill/>
          <a:ln/>
        </p:spPr>
        <p:txBody>
          <a:bodyPr wrap="none" lIns="0" tIns="0" rIns="0" bIns="0" rtlCol="0" anchor="t"/>
          <a:lstStyle/>
          <a:p>
            <a:pPr marL="342900" indent="-342900" algn="l">
              <a:lnSpc>
                <a:spcPts val="1850"/>
              </a:lnSpc>
              <a:buSzPct val="100000"/>
              <a:buChar char="•"/>
            </a:pPr>
            <a:r>
              <a:rPr lang="en-US" sz="1400" kern="0" spc="-24" dirty="0">
                <a:solidFill>
                  <a:srgbClr val="2B2E3C"/>
                </a:solidFill>
                <a:latin typeface="Open Sans" pitchFamily="34" charset="0"/>
                <a:ea typeface="Open Sans" pitchFamily="34" charset="-122"/>
                <a:cs typeface="Open Sans" pitchFamily="34" charset="-120"/>
              </a:rPr>
              <a:t>S1: Highway YELLOW, Sideroad RED (warning)</a:t>
            </a:r>
            <a:endParaRPr lang="en-US" sz="1400" dirty="0"/>
          </a:p>
        </p:txBody>
      </p:sp>
      <p:sp>
        <p:nvSpPr>
          <p:cNvPr id="64" name="Text 4"/>
          <p:cNvSpPr/>
          <p:nvPr/>
        </p:nvSpPr>
        <p:spPr>
          <a:xfrm>
            <a:off x="516339" y="6326393"/>
            <a:ext cx="4699905" cy="162257"/>
          </a:xfrm>
          <a:prstGeom prst="rect">
            <a:avLst/>
          </a:prstGeom>
          <a:noFill/>
          <a:ln/>
        </p:spPr>
        <p:txBody>
          <a:bodyPr wrap="none" lIns="0" tIns="0" rIns="0" bIns="0" rtlCol="0" anchor="t"/>
          <a:lstStyle/>
          <a:p>
            <a:pPr marL="342900" indent="-342900" algn="l">
              <a:lnSpc>
                <a:spcPts val="1850"/>
              </a:lnSpc>
              <a:buSzPct val="100000"/>
              <a:buChar char="•"/>
            </a:pPr>
            <a:r>
              <a:rPr lang="en-US" sz="1400" kern="0" spc="-24" dirty="0">
                <a:solidFill>
                  <a:srgbClr val="2B2E3C"/>
                </a:solidFill>
                <a:latin typeface="Open Sans" pitchFamily="34" charset="0"/>
                <a:ea typeface="Open Sans" pitchFamily="34" charset="-122"/>
                <a:cs typeface="Open Sans" pitchFamily="34" charset="-120"/>
              </a:rPr>
              <a:t>S2: Highway RED, Sideroad RED (safety delay)</a:t>
            </a:r>
            <a:endParaRPr lang="en-US" sz="1400" dirty="0"/>
          </a:p>
        </p:txBody>
      </p:sp>
      <p:sp>
        <p:nvSpPr>
          <p:cNvPr id="65" name="Text 5"/>
          <p:cNvSpPr/>
          <p:nvPr/>
        </p:nvSpPr>
        <p:spPr>
          <a:xfrm>
            <a:off x="516339" y="6619763"/>
            <a:ext cx="4699905" cy="162257"/>
          </a:xfrm>
          <a:prstGeom prst="rect">
            <a:avLst/>
          </a:prstGeom>
          <a:noFill/>
          <a:ln/>
        </p:spPr>
        <p:txBody>
          <a:bodyPr wrap="none" lIns="0" tIns="0" rIns="0" bIns="0" rtlCol="0" anchor="t"/>
          <a:lstStyle/>
          <a:p>
            <a:pPr marL="342900" indent="-342900" algn="l">
              <a:lnSpc>
                <a:spcPts val="1850"/>
              </a:lnSpc>
              <a:buSzPct val="100000"/>
              <a:buChar char="•"/>
            </a:pPr>
            <a:r>
              <a:rPr lang="en-US" sz="1400" kern="0" spc="-24" dirty="0">
                <a:solidFill>
                  <a:srgbClr val="2B2E3C"/>
                </a:solidFill>
                <a:latin typeface="Open Sans" pitchFamily="34" charset="0"/>
                <a:ea typeface="Open Sans" pitchFamily="34" charset="-122"/>
                <a:cs typeface="Open Sans" pitchFamily="34" charset="-120"/>
              </a:rPr>
              <a:t>S3: Highway RED, Sideroad GREEN (sideroad access)</a:t>
            </a:r>
            <a:endParaRPr lang="en-US" sz="1400" dirty="0"/>
          </a:p>
        </p:txBody>
      </p:sp>
      <p:sp>
        <p:nvSpPr>
          <p:cNvPr id="66" name="Text 6"/>
          <p:cNvSpPr/>
          <p:nvPr/>
        </p:nvSpPr>
        <p:spPr>
          <a:xfrm>
            <a:off x="516339" y="6913133"/>
            <a:ext cx="4699905" cy="162257"/>
          </a:xfrm>
          <a:prstGeom prst="rect">
            <a:avLst/>
          </a:prstGeom>
          <a:noFill/>
          <a:ln/>
        </p:spPr>
        <p:txBody>
          <a:bodyPr wrap="none" lIns="0" tIns="0" rIns="0" bIns="0" rtlCol="0" anchor="t"/>
          <a:lstStyle/>
          <a:p>
            <a:pPr marL="342900" indent="-342900" algn="l">
              <a:lnSpc>
                <a:spcPts val="1850"/>
              </a:lnSpc>
              <a:buSzPct val="100000"/>
              <a:buChar char="•"/>
            </a:pPr>
            <a:r>
              <a:rPr lang="en-US" sz="1400" kern="0" spc="-24" dirty="0">
                <a:solidFill>
                  <a:srgbClr val="2B2E3C"/>
                </a:solidFill>
                <a:latin typeface="Open Sans" pitchFamily="34" charset="0"/>
                <a:ea typeface="Open Sans" pitchFamily="34" charset="-122"/>
                <a:cs typeface="Open Sans" pitchFamily="34" charset="-120"/>
              </a:rPr>
              <a:t>S4: Highway RED, Sideroad YELLOW (warning)</a:t>
            </a:r>
            <a:endParaRPr lang="en-US" sz="1400" dirty="0"/>
          </a:p>
        </p:txBody>
      </p:sp>
      <p:sp>
        <p:nvSpPr>
          <p:cNvPr id="67" name="Text 0">
            <a:extLst>
              <a:ext uri="{FF2B5EF4-FFF2-40B4-BE49-F238E27FC236}">
                <a16:creationId xmlns:a16="http://schemas.microsoft.com/office/drawing/2014/main" id="{AE7C17DC-E04F-7310-5F73-69CCE36CDB85}"/>
              </a:ext>
            </a:extLst>
          </p:cNvPr>
          <p:cNvSpPr/>
          <p:nvPr/>
        </p:nvSpPr>
        <p:spPr>
          <a:xfrm>
            <a:off x="516339" y="5052491"/>
            <a:ext cx="1152843" cy="444882"/>
          </a:xfrm>
          <a:prstGeom prst="rect">
            <a:avLst/>
          </a:prstGeom>
          <a:noFill/>
          <a:ln/>
        </p:spPr>
        <p:txBody>
          <a:bodyPr wrap="none" lIns="0" tIns="0" rIns="0" bIns="0" rtlCol="0" anchor="t"/>
          <a:lstStyle/>
          <a:p>
            <a:pPr marL="0" indent="0" algn="l">
              <a:lnSpc>
                <a:spcPts val="3700"/>
              </a:lnSpc>
              <a:buNone/>
            </a:pPr>
            <a:r>
              <a:rPr lang="en-US" sz="2000" kern="0" spc="-89" dirty="0">
                <a:solidFill>
                  <a:srgbClr val="2C3F42"/>
                </a:solidFill>
                <a:latin typeface="Bitter Medium" pitchFamily="34" charset="0"/>
                <a:ea typeface="Bitter Medium" pitchFamily="34" charset="-122"/>
                <a:cs typeface="Bitter Medium" pitchFamily="34" charset="-120"/>
              </a:rPr>
              <a:t>States:</a:t>
            </a:r>
            <a:endParaRPr lang="en-US" sz="2000" dirty="0"/>
          </a:p>
        </p:txBody>
      </p:sp>
      <p:sp>
        <p:nvSpPr>
          <p:cNvPr id="68" name="Text 7">
            <a:extLst>
              <a:ext uri="{FF2B5EF4-FFF2-40B4-BE49-F238E27FC236}">
                <a16:creationId xmlns:a16="http://schemas.microsoft.com/office/drawing/2014/main" id="{8B2DCF6E-7EA6-C6AD-7351-11ECEE2E8079}"/>
              </a:ext>
            </a:extLst>
          </p:cNvPr>
          <p:cNvSpPr/>
          <p:nvPr/>
        </p:nvSpPr>
        <p:spPr>
          <a:xfrm>
            <a:off x="5931074" y="6477127"/>
            <a:ext cx="8254741" cy="872013"/>
          </a:xfrm>
          <a:prstGeom prst="rect">
            <a:avLst/>
          </a:prstGeom>
          <a:noFill/>
          <a:ln/>
        </p:spPr>
        <p:txBody>
          <a:bodyPr wrap="none" lIns="0" tIns="0" rIns="0" bIns="0" rtlCol="0" anchor="t"/>
          <a:lstStyle/>
          <a:p>
            <a:pPr marL="285750" indent="-285750" algn="l">
              <a:lnSpc>
                <a:spcPct val="150000"/>
              </a:lnSpc>
              <a:buFont typeface="Arial" panose="020B0604020202020204" pitchFamily="34" charset="0"/>
              <a:buChar char="•"/>
            </a:pPr>
            <a:r>
              <a:rPr lang="en-US" sz="1600" dirty="0">
                <a:latin typeface="Open Sans" panose="020B0606030504020204" pitchFamily="34" charset="0"/>
                <a:ea typeface="Open Sans" panose="020B0606030504020204" pitchFamily="34" charset="0"/>
                <a:cs typeface="Open Sans" panose="020B0606030504020204" pitchFamily="34" charset="0"/>
              </a:rPr>
              <a:t>We can use IR sensor, loop inductive sensor or Ultrasonic sensor to handle the</a:t>
            </a:r>
          </a:p>
          <a:p>
            <a:pPr algn="l">
              <a:lnSpc>
                <a:spcPct val="150000"/>
              </a:lnSpc>
            </a:pPr>
            <a:r>
              <a:rPr lang="en-US" sz="1600" dirty="0">
                <a:latin typeface="Open Sans" panose="020B0606030504020204" pitchFamily="34" charset="0"/>
                <a:ea typeface="Open Sans" panose="020B0606030504020204" pitchFamily="34" charset="0"/>
                <a:cs typeface="Open Sans" panose="020B0606030504020204" pitchFamily="34" charset="0"/>
              </a:rPr>
              <a:t>      value of X (presence of vehicles on sideroad).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1" name="Text 0">
            <a:extLst>
              <a:ext uri="{FF2B5EF4-FFF2-40B4-BE49-F238E27FC236}">
                <a16:creationId xmlns:a16="http://schemas.microsoft.com/office/drawing/2014/main" id="{719350E4-53FC-F694-1F49-B71215B62843}"/>
              </a:ext>
            </a:extLst>
          </p:cNvPr>
          <p:cNvSpPr/>
          <p:nvPr/>
        </p:nvSpPr>
        <p:spPr>
          <a:xfrm>
            <a:off x="362275" y="671490"/>
            <a:ext cx="5670590"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Verilog Code Overview</a:t>
            </a:r>
            <a:endParaRPr lang="en-US" sz="4450" dirty="0"/>
          </a:p>
        </p:txBody>
      </p:sp>
      <p:pic>
        <p:nvPicPr>
          <p:cNvPr id="33" name="Picture 32">
            <a:extLst>
              <a:ext uri="{FF2B5EF4-FFF2-40B4-BE49-F238E27FC236}">
                <a16:creationId xmlns:a16="http://schemas.microsoft.com/office/drawing/2014/main" id="{B6B7CF52-F9AD-2489-07BA-6D048A09E409}"/>
              </a:ext>
            </a:extLst>
          </p:cNvPr>
          <p:cNvPicPr>
            <a:picLocks noChangeAspect="1"/>
          </p:cNvPicPr>
          <p:nvPr/>
        </p:nvPicPr>
        <p:blipFill>
          <a:blip r:embed="rId3"/>
          <a:stretch>
            <a:fillRect/>
          </a:stretch>
        </p:blipFill>
        <p:spPr>
          <a:xfrm>
            <a:off x="333700" y="1939689"/>
            <a:ext cx="4533900" cy="2247900"/>
          </a:xfrm>
          <a:prstGeom prst="rect">
            <a:avLst/>
          </a:prstGeom>
        </p:spPr>
      </p:pic>
      <p:pic>
        <p:nvPicPr>
          <p:cNvPr id="35" name="Picture 34">
            <a:extLst>
              <a:ext uri="{FF2B5EF4-FFF2-40B4-BE49-F238E27FC236}">
                <a16:creationId xmlns:a16="http://schemas.microsoft.com/office/drawing/2014/main" id="{D2A32F86-5BB9-74BD-E25D-4DA1E3E1EA57}"/>
              </a:ext>
            </a:extLst>
          </p:cNvPr>
          <p:cNvPicPr>
            <a:picLocks noChangeAspect="1"/>
          </p:cNvPicPr>
          <p:nvPr/>
        </p:nvPicPr>
        <p:blipFill>
          <a:blip r:embed="rId4"/>
          <a:stretch>
            <a:fillRect/>
          </a:stretch>
        </p:blipFill>
        <p:spPr>
          <a:xfrm>
            <a:off x="333700" y="4574871"/>
            <a:ext cx="4505325" cy="2076450"/>
          </a:xfrm>
          <a:prstGeom prst="rect">
            <a:avLst/>
          </a:prstGeom>
        </p:spPr>
      </p:pic>
      <p:pic>
        <p:nvPicPr>
          <p:cNvPr id="41" name="Picture 40">
            <a:extLst>
              <a:ext uri="{FF2B5EF4-FFF2-40B4-BE49-F238E27FC236}">
                <a16:creationId xmlns:a16="http://schemas.microsoft.com/office/drawing/2014/main" id="{1903FF34-C01E-2386-DBB5-633E1E4640AA}"/>
              </a:ext>
            </a:extLst>
          </p:cNvPr>
          <p:cNvPicPr>
            <a:picLocks noChangeAspect="1"/>
          </p:cNvPicPr>
          <p:nvPr/>
        </p:nvPicPr>
        <p:blipFill>
          <a:blip r:embed="rId5"/>
          <a:stretch>
            <a:fillRect/>
          </a:stretch>
        </p:blipFill>
        <p:spPr>
          <a:xfrm>
            <a:off x="5333411" y="1939689"/>
            <a:ext cx="3867690" cy="6049219"/>
          </a:xfrm>
          <a:prstGeom prst="rect">
            <a:avLst/>
          </a:prstGeom>
        </p:spPr>
      </p:pic>
      <p:pic>
        <p:nvPicPr>
          <p:cNvPr id="42" name="Picture 41">
            <a:extLst>
              <a:ext uri="{FF2B5EF4-FFF2-40B4-BE49-F238E27FC236}">
                <a16:creationId xmlns:a16="http://schemas.microsoft.com/office/drawing/2014/main" id="{0BC5DC54-AAA4-E4D9-C22D-928D433340D2}"/>
              </a:ext>
            </a:extLst>
          </p:cNvPr>
          <p:cNvPicPr>
            <a:picLocks noChangeAspect="1"/>
          </p:cNvPicPr>
          <p:nvPr/>
        </p:nvPicPr>
        <p:blipFill>
          <a:blip r:embed="rId6"/>
          <a:srcRect b="6563"/>
          <a:stretch/>
        </p:blipFill>
        <p:spPr>
          <a:xfrm>
            <a:off x="9695487" y="1946418"/>
            <a:ext cx="3875390" cy="2791215"/>
          </a:xfrm>
          <a:prstGeom prst="rect">
            <a:avLst/>
          </a:prstGeom>
        </p:spPr>
      </p:pic>
      <p:pic>
        <p:nvPicPr>
          <p:cNvPr id="44" name="Picture 43">
            <a:extLst>
              <a:ext uri="{FF2B5EF4-FFF2-40B4-BE49-F238E27FC236}">
                <a16:creationId xmlns:a16="http://schemas.microsoft.com/office/drawing/2014/main" id="{2B8C1583-BC40-CF22-F31A-4380045D6011}"/>
              </a:ext>
            </a:extLst>
          </p:cNvPr>
          <p:cNvPicPr>
            <a:picLocks noChangeAspect="1"/>
          </p:cNvPicPr>
          <p:nvPr/>
        </p:nvPicPr>
        <p:blipFill>
          <a:blip r:embed="rId7"/>
          <a:stretch>
            <a:fillRect/>
          </a:stretch>
        </p:blipFill>
        <p:spPr>
          <a:xfrm>
            <a:off x="9741293" y="5010005"/>
            <a:ext cx="3829584" cy="27912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355705"/>
            <a:ext cx="5670590"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Continued …</a:t>
            </a:r>
            <a:endParaRPr lang="en-US" sz="4450" dirty="0"/>
          </a:p>
        </p:txBody>
      </p:sp>
      <p:sp>
        <p:nvSpPr>
          <p:cNvPr id="3" name="Text 1"/>
          <p:cNvSpPr/>
          <p:nvPr/>
        </p:nvSpPr>
        <p:spPr>
          <a:xfrm>
            <a:off x="793670" y="2617352"/>
            <a:ext cx="13042821"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The Verilog code defines five states (S0 to S4) and handles transitions based on vehicle presence input X and timing delays. The FSM uses delays in critical states (S1, S2, S4) to enforce safety intervals, while sensor input (X) dynamically prioritizes sideroad access. The code includes state-transition logic, delay counter control, and output logic to manage traffic light signals.</a:t>
            </a:r>
            <a:endParaRPr lang="en-US" sz="1750" dirty="0"/>
          </a:p>
        </p:txBody>
      </p:sp>
      <p:sp>
        <p:nvSpPr>
          <p:cNvPr id="4" name="Text 2"/>
          <p:cNvSpPr/>
          <p:nvPr/>
        </p:nvSpPr>
        <p:spPr>
          <a:xfrm>
            <a:off x="793670" y="3961210"/>
            <a:ext cx="13042821"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Key elements include defining enums for lights/states, module instantiation, state-transition and delay calculation, and next-state calculation. The output logic assigns appropriate colors to the highway and sideroad lights based on the current state.</a:t>
            </a:r>
            <a:endParaRPr lang="en-US" sz="1750" dirty="0"/>
          </a:p>
        </p:txBody>
      </p:sp>
      <p:sp>
        <p:nvSpPr>
          <p:cNvPr id="5" name="Shape 3"/>
          <p:cNvSpPr/>
          <p:nvPr/>
        </p:nvSpPr>
        <p:spPr>
          <a:xfrm>
            <a:off x="793790" y="5197316"/>
            <a:ext cx="4196358" cy="1322189"/>
          </a:xfrm>
          <a:prstGeom prst="roundRect">
            <a:avLst>
              <a:gd name="adj" fmla="val 7205"/>
            </a:avLst>
          </a:prstGeom>
          <a:solidFill>
            <a:srgbClr val="FCE2CF"/>
          </a:solidFill>
          <a:ln w="7620">
            <a:solidFill>
              <a:srgbClr val="E2C8B5"/>
            </a:solidFill>
            <a:prstDash val="solid"/>
          </a:ln>
        </p:spPr>
      </p:sp>
      <p:sp>
        <p:nvSpPr>
          <p:cNvPr id="6" name="Text 4"/>
          <p:cNvSpPr/>
          <p:nvPr/>
        </p:nvSpPr>
        <p:spPr>
          <a:xfrm>
            <a:off x="1028224" y="5431750"/>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State Definitions</a:t>
            </a:r>
            <a:endParaRPr lang="en-US" sz="2200" dirty="0"/>
          </a:p>
        </p:txBody>
      </p:sp>
      <p:sp>
        <p:nvSpPr>
          <p:cNvPr id="7" name="Text 5"/>
          <p:cNvSpPr/>
          <p:nvPr/>
        </p:nvSpPr>
        <p:spPr>
          <a:xfrm>
            <a:off x="1028224" y="5922169"/>
            <a:ext cx="372749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Five states from S0 to S4.</a:t>
            </a:r>
            <a:endParaRPr lang="en-US" sz="1750" dirty="0"/>
          </a:p>
        </p:txBody>
      </p:sp>
      <p:sp>
        <p:nvSpPr>
          <p:cNvPr id="8" name="Shape 6"/>
          <p:cNvSpPr/>
          <p:nvPr/>
        </p:nvSpPr>
        <p:spPr>
          <a:xfrm>
            <a:off x="5216962" y="5197316"/>
            <a:ext cx="4196358" cy="1322189"/>
          </a:xfrm>
          <a:prstGeom prst="roundRect">
            <a:avLst>
              <a:gd name="adj" fmla="val 7205"/>
            </a:avLst>
          </a:prstGeom>
          <a:solidFill>
            <a:srgbClr val="FCE2CF"/>
          </a:solidFill>
          <a:ln w="7620">
            <a:solidFill>
              <a:srgbClr val="E2C8B5"/>
            </a:solidFill>
            <a:prstDash val="solid"/>
          </a:ln>
        </p:spPr>
      </p:sp>
      <p:sp>
        <p:nvSpPr>
          <p:cNvPr id="9" name="Text 7"/>
          <p:cNvSpPr/>
          <p:nvPr/>
        </p:nvSpPr>
        <p:spPr>
          <a:xfrm>
            <a:off x="5451396" y="5431750"/>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Delay Control</a:t>
            </a:r>
            <a:endParaRPr lang="en-US" sz="2200" dirty="0"/>
          </a:p>
        </p:txBody>
      </p:sp>
      <p:sp>
        <p:nvSpPr>
          <p:cNvPr id="10" name="Text 8"/>
          <p:cNvSpPr/>
          <p:nvPr/>
        </p:nvSpPr>
        <p:spPr>
          <a:xfrm>
            <a:off x="5451396" y="5922169"/>
            <a:ext cx="372749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Enforces safety intervals.</a:t>
            </a:r>
            <a:endParaRPr lang="en-US" sz="1750" dirty="0"/>
          </a:p>
        </p:txBody>
      </p:sp>
      <p:sp>
        <p:nvSpPr>
          <p:cNvPr id="11" name="Shape 9"/>
          <p:cNvSpPr/>
          <p:nvPr/>
        </p:nvSpPr>
        <p:spPr>
          <a:xfrm>
            <a:off x="9640133" y="5197316"/>
            <a:ext cx="4196358" cy="1322189"/>
          </a:xfrm>
          <a:prstGeom prst="roundRect">
            <a:avLst>
              <a:gd name="adj" fmla="val 7205"/>
            </a:avLst>
          </a:prstGeom>
          <a:solidFill>
            <a:srgbClr val="FCE2CF"/>
          </a:solidFill>
          <a:ln w="7620">
            <a:solidFill>
              <a:srgbClr val="E2C8B5"/>
            </a:solidFill>
            <a:prstDash val="solid"/>
          </a:ln>
        </p:spPr>
      </p:sp>
      <p:sp>
        <p:nvSpPr>
          <p:cNvPr id="12" name="Text 10"/>
          <p:cNvSpPr/>
          <p:nvPr/>
        </p:nvSpPr>
        <p:spPr>
          <a:xfrm>
            <a:off x="9874568" y="5431750"/>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Output Logic</a:t>
            </a:r>
            <a:endParaRPr lang="en-US" sz="2200" dirty="0"/>
          </a:p>
        </p:txBody>
      </p:sp>
      <p:sp>
        <p:nvSpPr>
          <p:cNvPr id="13" name="Text 11"/>
          <p:cNvSpPr/>
          <p:nvPr/>
        </p:nvSpPr>
        <p:spPr>
          <a:xfrm>
            <a:off x="9874568" y="5922169"/>
            <a:ext cx="372749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2B2E3C"/>
                </a:solidFill>
                <a:latin typeface="Open Sans" pitchFamily="34" charset="0"/>
                <a:ea typeface="Open Sans" pitchFamily="34" charset="-122"/>
                <a:cs typeface="Open Sans" pitchFamily="34" charset="-120"/>
              </a:rPr>
              <a:t>Assigns colors to traffic lights.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14630400" cy="16733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506611" y="2066363"/>
            <a:ext cx="5347454" cy="452199"/>
          </a:xfrm>
          <a:prstGeom prst="rect">
            <a:avLst/>
          </a:prstGeom>
          <a:noFill/>
          <a:ln/>
        </p:spPr>
        <p:txBody>
          <a:bodyPr wrap="none" lIns="0" tIns="0" rIns="0" bIns="0" rtlCol="0" anchor="t"/>
          <a:lstStyle/>
          <a:p>
            <a:pPr marL="0" indent="0" algn="l">
              <a:lnSpc>
                <a:spcPts val="3550"/>
              </a:lnSpc>
              <a:buNone/>
            </a:pPr>
            <a:r>
              <a:rPr lang="en-US" sz="2800" kern="0" spc="-85" dirty="0">
                <a:solidFill>
                  <a:srgbClr val="2C3F42"/>
                </a:solidFill>
                <a:latin typeface="Bitter Medium" pitchFamily="34" charset="0"/>
                <a:ea typeface="Bitter Medium" pitchFamily="34" charset="-122"/>
                <a:cs typeface="Bitter Medium" pitchFamily="34" charset="-120"/>
              </a:rPr>
              <a:t>Simulation Results and Validation</a:t>
            </a:r>
            <a:endParaRPr lang="en-US" sz="2800" dirty="0"/>
          </a:p>
        </p:txBody>
      </p:sp>
      <p:pic>
        <p:nvPicPr>
          <p:cNvPr id="19" name="Picture 18">
            <a:extLst>
              <a:ext uri="{FF2B5EF4-FFF2-40B4-BE49-F238E27FC236}">
                <a16:creationId xmlns:a16="http://schemas.microsoft.com/office/drawing/2014/main" id="{3FBB8CF0-8C57-23B1-0A00-9CCF586DDE47}"/>
              </a:ext>
            </a:extLst>
          </p:cNvPr>
          <p:cNvPicPr>
            <a:picLocks noChangeAspect="1"/>
          </p:cNvPicPr>
          <p:nvPr/>
        </p:nvPicPr>
        <p:blipFill>
          <a:blip r:embed="rId4"/>
          <a:stretch>
            <a:fillRect/>
          </a:stretch>
        </p:blipFill>
        <p:spPr>
          <a:xfrm>
            <a:off x="789271" y="2911572"/>
            <a:ext cx="13051857" cy="1130588"/>
          </a:xfrm>
          <a:prstGeom prst="rect">
            <a:avLst/>
          </a:prstGeom>
        </p:spPr>
      </p:pic>
      <p:pic>
        <p:nvPicPr>
          <p:cNvPr id="21" name="Picture 20">
            <a:extLst>
              <a:ext uri="{FF2B5EF4-FFF2-40B4-BE49-F238E27FC236}">
                <a16:creationId xmlns:a16="http://schemas.microsoft.com/office/drawing/2014/main" id="{AAD51CB7-CACF-21D3-EB29-F4A5925B5FF2}"/>
              </a:ext>
            </a:extLst>
          </p:cNvPr>
          <p:cNvPicPr>
            <a:picLocks noChangeAspect="1"/>
          </p:cNvPicPr>
          <p:nvPr/>
        </p:nvPicPr>
        <p:blipFill>
          <a:blip r:embed="rId5"/>
          <a:stretch>
            <a:fillRect/>
          </a:stretch>
        </p:blipFill>
        <p:spPr>
          <a:xfrm>
            <a:off x="789271" y="4547030"/>
            <a:ext cx="13051857" cy="1135254"/>
          </a:xfrm>
          <a:prstGeom prst="rect">
            <a:avLst/>
          </a:prstGeom>
        </p:spPr>
      </p:pic>
      <p:pic>
        <p:nvPicPr>
          <p:cNvPr id="23" name="Picture 22">
            <a:extLst>
              <a:ext uri="{FF2B5EF4-FFF2-40B4-BE49-F238E27FC236}">
                <a16:creationId xmlns:a16="http://schemas.microsoft.com/office/drawing/2014/main" id="{E367A10C-F504-C250-1877-6FBB21CF0AA3}"/>
              </a:ext>
            </a:extLst>
          </p:cNvPr>
          <p:cNvPicPr>
            <a:picLocks noChangeAspect="1"/>
          </p:cNvPicPr>
          <p:nvPr/>
        </p:nvPicPr>
        <p:blipFill>
          <a:blip r:embed="rId6"/>
          <a:stretch>
            <a:fillRect/>
          </a:stretch>
        </p:blipFill>
        <p:spPr>
          <a:xfrm>
            <a:off x="789271" y="6187154"/>
            <a:ext cx="13051857" cy="1102571"/>
          </a:xfrm>
          <a:prstGeom prst="rect">
            <a:avLst/>
          </a:prstGeom>
        </p:spPr>
      </p:pic>
      <p:sp>
        <p:nvSpPr>
          <p:cNvPr id="24" name="TextBox 23">
            <a:extLst>
              <a:ext uri="{FF2B5EF4-FFF2-40B4-BE49-F238E27FC236}">
                <a16:creationId xmlns:a16="http://schemas.microsoft.com/office/drawing/2014/main" id="{AEC7FFB5-A442-9614-4BD6-86E0F6B443B1}"/>
              </a:ext>
            </a:extLst>
          </p:cNvPr>
          <p:cNvSpPr txBox="1"/>
          <p:nvPr/>
        </p:nvSpPr>
        <p:spPr>
          <a:xfrm>
            <a:off x="6898258" y="4042160"/>
            <a:ext cx="833883" cy="276999"/>
          </a:xfrm>
          <a:prstGeom prst="rect">
            <a:avLst/>
          </a:prstGeom>
          <a:noFill/>
        </p:spPr>
        <p:txBody>
          <a:bodyPr wrap="non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s0_to_s1 </a:t>
            </a:r>
            <a:endParaRPr lang="en-IN"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25" name="TextBox 24">
            <a:extLst>
              <a:ext uri="{FF2B5EF4-FFF2-40B4-BE49-F238E27FC236}">
                <a16:creationId xmlns:a16="http://schemas.microsoft.com/office/drawing/2014/main" id="{2525F987-7A27-C517-7C3B-5303A1838301}"/>
              </a:ext>
            </a:extLst>
          </p:cNvPr>
          <p:cNvSpPr txBox="1"/>
          <p:nvPr/>
        </p:nvSpPr>
        <p:spPr>
          <a:xfrm>
            <a:off x="6898258" y="5682284"/>
            <a:ext cx="833883" cy="276999"/>
          </a:xfrm>
          <a:prstGeom prst="rect">
            <a:avLst/>
          </a:prstGeom>
          <a:noFill/>
        </p:spPr>
        <p:txBody>
          <a:bodyPr wrap="non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s1_to_s2 </a:t>
            </a:r>
            <a:endParaRPr lang="en-IN"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TextBox 25">
            <a:extLst>
              <a:ext uri="{FF2B5EF4-FFF2-40B4-BE49-F238E27FC236}">
                <a16:creationId xmlns:a16="http://schemas.microsoft.com/office/drawing/2014/main" id="{8224D43B-400B-73CE-7ADF-4E940771555D}"/>
              </a:ext>
            </a:extLst>
          </p:cNvPr>
          <p:cNvSpPr txBox="1"/>
          <p:nvPr/>
        </p:nvSpPr>
        <p:spPr>
          <a:xfrm>
            <a:off x="6898257" y="7270115"/>
            <a:ext cx="833883" cy="276999"/>
          </a:xfrm>
          <a:prstGeom prst="rect">
            <a:avLst/>
          </a:prstGeom>
          <a:noFill/>
        </p:spPr>
        <p:txBody>
          <a:bodyPr wrap="non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s2_to_s3 </a:t>
            </a:r>
            <a:endParaRPr lang="en-IN" sz="1200" dirty="0">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5617626" y="4612194"/>
            <a:ext cx="7784634" cy="2776940"/>
          </a:xfrm>
          <a:prstGeom prst="rect">
            <a:avLst/>
          </a:prstGeom>
          <a:noFill/>
          <a:ln/>
        </p:spPr>
        <p:txBody>
          <a:bodyPr wrap="square" lIns="0" tIns="0" rIns="0" bIns="0" rtlCol="0" anchor="t"/>
          <a:lstStyle/>
          <a:p>
            <a:pPr marL="285750" indent="-285750" algn="just">
              <a:buFont typeface="Arial" panose="020B0604020202020204" pitchFamily="34" charset="0"/>
              <a:buChar char="•"/>
            </a:pPr>
            <a:r>
              <a:rPr lang="en-US" sz="1600" kern="0" spc="-23" dirty="0">
                <a:solidFill>
                  <a:srgbClr val="2B2E3C"/>
                </a:solidFill>
                <a:latin typeface="Open Sans" pitchFamily="34" charset="0"/>
                <a:ea typeface="Open Sans" pitchFamily="34" charset="-122"/>
                <a:cs typeface="Open Sans" pitchFamily="34" charset="-120"/>
              </a:rPr>
              <a:t>Simulation waveforms validate the functional correctness of the FSM-based traffic light controller. Transitions are based on input 'x', timer conditions, and the current FSM state. Outputs, including highway and sideroad signals, follow deterministic clocked behavior, ensuring traffic rules are enforced. The simulations confirm sequential state progression and proper handling of safety delays.</a:t>
            </a:r>
            <a:endParaRPr lang="en-US" sz="1600" dirty="0"/>
          </a:p>
          <a:p>
            <a:pPr marL="285750" indent="-285750" algn="just">
              <a:buFont typeface="Arial" panose="020B0604020202020204" pitchFamily="34" charset="0"/>
              <a:buChar char="•"/>
            </a:pPr>
            <a:endParaRPr lang="en-US" sz="1600" kern="0" spc="-23" dirty="0">
              <a:solidFill>
                <a:srgbClr val="2B2E3C"/>
              </a:solidFill>
              <a:latin typeface="Open Sans" pitchFamily="34" charset="0"/>
              <a:ea typeface="Open Sans" pitchFamily="34" charset="-122"/>
              <a:cs typeface="Open Sans" pitchFamily="34" charset="-120"/>
            </a:endParaRPr>
          </a:p>
          <a:p>
            <a:pPr marL="285750" indent="-285750" algn="just">
              <a:buFont typeface="Arial" panose="020B0604020202020204" pitchFamily="34" charset="0"/>
              <a:buChar char="•"/>
            </a:pPr>
            <a:r>
              <a:rPr lang="en-US" sz="1600" kern="0" spc="-23" dirty="0">
                <a:solidFill>
                  <a:srgbClr val="2B2E3C"/>
                </a:solidFill>
                <a:latin typeface="Open Sans" pitchFamily="34" charset="0"/>
                <a:ea typeface="Open Sans" pitchFamily="34" charset="-122"/>
                <a:cs typeface="Open Sans" pitchFamily="34" charset="-120"/>
              </a:rPr>
              <a:t>The FSM always returns to the initial Highway Green (S0) state, maintains mutual exclusivity, and responds correctly to sideroad traffic detection. Minimum safety delays are honored, and the system resets to highway control once sideroad traffic clears.</a:t>
            </a:r>
            <a:endParaRPr lang="en-US" sz="1600" dirty="0"/>
          </a:p>
        </p:txBody>
      </p:sp>
      <p:pic>
        <p:nvPicPr>
          <p:cNvPr id="6" name="Image 1" descr="preencoded.png"/>
          <p:cNvPicPr>
            <a:picLocks noChangeAspect="1"/>
          </p:cNvPicPr>
          <p:nvPr/>
        </p:nvPicPr>
        <p:blipFill>
          <a:blip r:embed="rId2"/>
          <a:stretch>
            <a:fillRect/>
          </a:stretch>
        </p:blipFill>
        <p:spPr>
          <a:xfrm>
            <a:off x="1123994" y="4165370"/>
            <a:ext cx="723662" cy="868442"/>
          </a:xfrm>
          <a:prstGeom prst="rect">
            <a:avLst/>
          </a:prstGeom>
        </p:spPr>
      </p:pic>
      <p:sp>
        <p:nvSpPr>
          <p:cNvPr id="7" name="Text 3"/>
          <p:cNvSpPr/>
          <p:nvPr/>
        </p:nvSpPr>
        <p:spPr>
          <a:xfrm>
            <a:off x="2064707" y="4310031"/>
            <a:ext cx="416675" cy="226219"/>
          </a:xfrm>
          <a:prstGeom prst="rect">
            <a:avLst/>
          </a:prstGeom>
          <a:noFill/>
          <a:ln/>
        </p:spPr>
        <p:txBody>
          <a:bodyPr wrap="none" lIns="0" tIns="0" rIns="0" bIns="0" rtlCol="0" anchor="t"/>
          <a:lstStyle/>
          <a:p>
            <a:pPr marL="0" indent="0" algn="l">
              <a:lnSpc>
                <a:spcPts val="1750"/>
              </a:lnSpc>
              <a:buNone/>
            </a:pPr>
            <a:r>
              <a:rPr lang="en-US" sz="1400" kern="0" spc="-43" dirty="0">
                <a:solidFill>
                  <a:srgbClr val="2B2E3C"/>
                </a:solidFill>
                <a:latin typeface="Bitter Medium" pitchFamily="34" charset="0"/>
                <a:ea typeface="Bitter Medium" pitchFamily="34" charset="-122"/>
                <a:cs typeface="Bitter Medium" pitchFamily="34" charset="-120"/>
              </a:rPr>
              <a:t>Highway Green</a:t>
            </a:r>
            <a:endParaRPr lang="en-US" sz="1400" dirty="0"/>
          </a:p>
        </p:txBody>
      </p:sp>
      <p:sp>
        <p:nvSpPr>
          <p:cNvPr id="8" name="Text 4"/>
          <p:cNvSpPr/>
          <p:nvPr/>
        </p:nvSpPr>
        <p:spPr>
          <a:xfrm>
            <a:off x="2064707" y="4623047"/>
            <a:ext cx="2919193" cy="231577"/>
          </a:xfrm>
          <a:prstGeom prst="rect">
            <a:avLst/>
          </a:prstGeom>
          <a:noFill/>
          <a:ln/>
        </p:spPr>
        <p:txBody>
          <a:bodyPr wrap="none" lIns="0" tIns="0" rIns="0" bIns="0" rtlCol="0" anchor="t"/>
          <a:lstStyle/>
          <a:p>
            <a:pPr marL="0" indent="0" algn="l">
              <a:lnSpc>
                <a:spcPts val="1800"/>
              </a:lnSpc>
              <a:buNone/>
            </a:pPr>
            <a:r>
              <a:rPr lang="en-US" sz="1100" kern="0" spc="-23" dirty="0">
                <a:solidFill>
                  <a:srgbClr val="2B2E3C"/>
                </a:solidFill>
                <a:latin typeface="Open Sans" pitchFamily="34" charset="0"/>
                <a:ea typeface="Open Sans" pitchFamily="34" charset="-122"/>
                <a:cs typeface="Open Sans" pitchFamily="34" charset="-120"/>
              </a:rPr>
              <a:t>Initial state.</a:t>
            </a:r>
            <a:endParaRPr lang="en-US" sz="1100" dirty="0"/>
          </a:p>
        </p:txBody>
      </p:sp>
      <p:pic>
        <p:nvPicPr>
          <p:cNvPr id="9" name="Image 2" descr="preencoded.png"/>
          <p:cNvPicPr>
            <a:picLocks noChangeAspect="1"/>
          </p:cNvPicPr>
          <p:nvPr/>
        </p:nvPicPr>
        <p:blipFill>
          <a:blip r:embed="rId3"/>
          <a:stretch>
            <a:fillRect/>
          </a:stretch>
        </p:blipFill>
        <p:spPr>
          <a:xfrm>
            <a:off x="1123994" y="5033812"/>
            <a:ext cx="723662" cy="868442"/>
          </a:xfrm>
          <a:prstGeom prst="rect">
            <a:avLst/>
          </a:prstGeom>
        </p:spPr>
      </p:pic>
      <p:sp>
        <p:nvSpPr>
          <p:cNvPr id="10" name="Text 5"/>
          <p:cNvSpPr/>
          <p:nvPr/>
        </p:nvSpPr>
        <p:spPr>
          <a:xfrm>
            <a:off x="2064707" y="5178473"/>
            <a:ext cx="416675" cy="226219"/>
          </a:xfrm>
          <a:prstGeom prst="rect">
            <a:avLst/>
          </a:prstGeom>
          <a:noFill/>
          <a:ln/>
        </p:spPr>
        <p:txBody>
          <a:bodyPr wrap="none" lIns="0" tIns="0" rIns="0" bIns="0" rtlCol="0" anchor="t"/>
          <a:lstStyle/>
          <a:p>
            <a:pPr marL="0" indent="0" algn="l">
              <a:lnSpc>
                <a:spcPts val="1750"/>
              </a:lnSpc>
              <a:buNone/>
            </a:pPr>
            <a:r>
              <a:rPr lang="en-US" sz="1400" kern="0" spc="-43" dirty="0">
                <a:solidFill>
                  <a:srgbClr val="2B2E3C"/>
                </a:solidFill>
                <a:latin typeface="Bitter Medium" pitchFamily="34" charset="0"/>
                <a:ea typeface="Bitter Medium" pitchFamily="34" charset="-122"/>
                <a:cs typeface="Bitter Medium" pitchFamily="34" charset="-120"/>
              </a:rPr>
              <a:t>Sideroad Detection</a:t>
            </a:r>
            <a:endParaRPr lang="en-US" sz="1400" dirty="0"/>
          </a:p>
        </p:txBody>
      </p:sp>
      <p:sp>
        <p:nvSpPr>
          <p:cNvPr id="11" name="Text 6"/>
          <p:cNvSpPr/>
          <p:nvPr/>
        </p:nvSpPr>
        <p:spPr>
          <a:xfrm>
            <a:off x="2064707" y="5491489"/>
            <a:ext cx="2919193" cy="231577"/>
          </a:xfrm>
          <a:prstGeom prst="rect">
            <a:avLst/>
          </a:prstGeom>
          <a:noFill/>
          <a:ln/>
        </p:spPr>
        <p:txBody>
          <a:bodyPr wrap="none" lIns="0" tIns="0" rIns="0" bIns="0" rtlCol="0" anchor="t"/>
          <a:lstStyle/>
          <a:p>
            <a:pPr marL="0" indent="0" algn="l">
              <a:lnSpc>
                <a:spcPts val="1800"/>
              </a:lnSpc>
              <a:buNone/>
            </a:pPr>
            <a:r>
              <a:rPr lang="en-US" sz="1100" kern="0" spc="-23" dirty="0">
                <a:solidFill>
                  <a:srgbClr val="2B2E3C"/>
                </a:solidFill>
                <a:latin typeface="Open Sans" pitchFamily="34" charset="0"/>
                <a:ea typeface="Open Sans" pitchFamily="34" charset="-122"/>
                <a:cs typeface="Open Sans" pitchFamily="34" charset="-120"/>
              </a:rPr>
              <a:t>Transitions to sideroad access.</a:t>
            </a:r>
            <a:endParaRPr lang="en-US" sz="1100" dirty="0"/>
          </a:p>
        </p:txBody>
      </p:sp>
      <p:pic>
        <p:nvPicPr>
          <p:cNvPr id="12" name="Image 3" descr="preencoded.png"/>
          <p:cNvPicPr>
            <a:picLocks noChangeAspect="1"/>
          </p:cNvPicPr>
          <p:nvPr/>
        </p:nvPicPr>
        <p:blipFill>
          <a:blip r:embed="rId4"/>
          <a:stretch>
            <a:fillRect/>
          </a:stretch>
        </p:blipFill>
        <p:spPr>
          <a:xfrm>
            <a:off x="1123994" y="5902254"/>
            <a:ext cx="723662" cy="868442"/>
          </a:xfrm>
          <a:prstGeom prst="rect">
            <a:avLst/>
          </a:prstGeom>
        </p:spPr>
      </p:pic>
      <p:sp>
        <p:nvSpPr>
          <p:cNvPr id="13" name="Text 7"/>
          <p:cNvSpPr/>
          <p:nvPr/>
        </p:nvSpPr>
        <p:spPr>
          <a:xfrm>
            <a:off x="2064707" y="6046915"/>
            <a:ext cx="416675" cy="226219"/>
          </a:xfrm>
          <a:prstGeom prst="rect">
            <a:avLst/>
          </a:prstGeom>
          <a:noFill/>
          <a:ln/>
        </p:spPr>
        <p:txBody>
          <a:bodyPr wrap="none" lIns="0" tIns="0" rIns="0" bIns="0" rtlCol="0" anchor="t"/>
          <a:lstStyle/>
          <a:p>
            <a:pPr marL="0" indent="0" algn="l">
              <a:lnSpc>
                <a:spcPts val="1750"/>
              </a:lnSpc>
              <a:buNone/>
            </a:pPr>
            <a:r>
              <a:rPr lang="en-US" sz="1400" kern="0" spc="-43" dirty="0">
                <a:solidFill>
                  <a:srgbClr val="2B2E3C"/>
                </a:solidFill>
                <a:latin typeface="Bitter Medium" pitchFamily="34" charset="0"/>
                <a:ea typeface="Bitter Medium" pitchFamily="34" charset="-122"/>
                <a:cs typeface="Bitter Medium" pitchFamily="34" charset="-120"/>
              </a:rPr>
              <a:t>Safety Delays</a:t>
            </a:r>
            <a:endParaRPr lang="en-US" sz="1400" dirty="0"/>
          </a:p>
        </p:txBody>
      </p:sp>
      <p:sp>
        <p:nvSpPr>
          <p:cNvPr id="14" name="Text 8"/>
          <p:cNvSpPr/>
          <p:nvPr/>
        </p:nvSpPr>
        <p:spPr>
          <a:xfrm>
            <a:off x="2064707" y="6359930"/>
            <a:ext cx="2919193" cy="231577"/>
          </a:xfrm>
          <a:prstGeom prst="rect">
            <a:avLst/>
          </a:prstGeom>
          <a:noFill/>
          <a:ln/>
        </p:spPr>
        <p:txBody>
          <a:bodyPr wrap="none" lIns="0" tIns="0" rIns="0" bIns="0" rtlCol="0" anchor="t"/>
          <a:lstStyle/>
          <a:p>
            <a:pPr marL="0" indent="0" algn="l">
              <a:lnSpc>
                <a:spcPts val="1800"/>
              </a:lnSpc>
              <a:buNone/>
            </a:pPr>
            <a:r>
              <a:rPr lang="en-US" sz="1100" kern="0" spc="-23" dirty="0">
                <a:solidFill>
                  <a:srgbClr val="2B2E3C"/>
                </a:solidFill>
                <a:latin typeface="Open Sans" pitchFamily="34" charset="0"/>
                <a:ea typeface="Open Sans" pitchFamily="34" charset="-122"/>
                <a:cs typeface="Open Sans" pitchFamily="34" charset="-120"/>
              </a:rPr>
              <a:t>Ensures collision-free switching.</a:t>
            </a:r>
            <a:endParaRPr lang="en-US" sz="1100" dirty="0"/>
          </a:p>
        </p:txBody>
      </p:sp>
      <p:pic>
        <p:nvPicPr>
          <p:cNvPr id="15" name="Image 4" descr="preencoded.png"/>
          <p:cNvPicPr>
            <a:picLocks noChangeAspect="1"/>
          </p:cNvPicPr>
          <p:nvPr/>
        </p:nvPicPr>
        <p:blipFill>
          <a:blip r:embed="rId5"/>
          <a:stretch>
            <a:fillRect/>
          </a:stretch>
        </p:blipFill>
        <p:spPr>
          <a:xfrm>
            <a:off x="1123994" y="6770696"/>
            <a:ext cx="723662" cy="868442"/>
          </a:xfrm>
          <a:prstGeom prst="rect">
            <a:avLst/>
          </a:prstGeom>
        </p:spPr>
      </p:pic>
      <p:sp>
        <p:nvSpPr>
          <p:cNvPr id="16" name="Text 9"/>
          <p:cNvSpPr/>
          <p:nvPr/>
        </p:nvSpPr>
        <p:spPr>
          <a:xfrm>
            <a:off x="2064707" y="6915357"/>
            <a:ext cx="416675" cy="226219"/>
          </a:xfrm>
          <a:prstGeom prst="rect">
            <a:avLst/>
          </a:prstGeom>
          <a:noFill/>
          <a:ln/>
        </p:spPr>
        <p:txBody>
          <a:bodyPr wrap="none" lIns="0" tIns="0" rIns="0" bIns="0" rtlCol="0" anchor="t"/>
          <a:lstStyle/>
          <a:p>
            <a:pPr marL="0" indent="0" algn="l">
              <a:lnSpc>
                <a:spcPts val="1750"/>
              </a:lnSpc>
              <a:buNone/>
            </a:pPr>
            <a:r>
              <a:rPr lang="en-US" sz="1400" kern="0" spc="-43" dirty="0">
                <a:solidFill>
                  <a:srgbClr val="2B2E3C"/>
                </a:solidFill>
                <a:latin typeface="Bitter Medium" pitchFamily="34" charset="0"/>
                <a:ea typeface="Bitter Medium" pitchFamily="34" charset="-122"/>
                <a:cs typeface="Bitter Medium" pitchFamily="34" charset="-120"/>
              </a:rPr>
              <a:t>Highway Control</a:t>
            </a:r>
            <a:endParaRPr lang="en-US" sz="1400" dirty="0"/>
          </a:p>
        </p:txBody>
      </p:sp>
      <p:sp>
        <p:nvSpPr>
          <p:cNvPr id="17" name="Text 10"/>
          <p:cNvSpPr/>
          <p:nvPr/>
        </p:nvSpPr>
        <p:spPr>
          <a:xfrm>
            <a:off x="2064707" y="7228372"/>
            <a:ext cx="2919193" cy="231577"/>
          </a:xfrm>
          <a:prstGeom prst="rect">
            <a:avLst/>
          </a:prstGeom>
          <a:noFill/>
          <a:ln/>
        </p:spPr>
        <p:txBody>
          <a:bodyPr wrap="none" lIns="0" tIns="0" rIns="0" bIns="0" rtlCol="0" anchor="t"/>
          <a:lstStyle/>
          <a:p>
            <a:pPr marL="0" indent="0" algn="l">
              <a:lnSpc>
                <a:spcPts val="1800"/>
              </a:lnSpc>
              <a:buNone/>
            </a:pPr>
            <a:r>
              <a:rPr lang="en-US" sz="1100" kern="0" spc="-23" dirty="0">
                <a:solidFill>
                  <a:srgbClr val="2B2E3C"/>
                </a:solidFill>
                <a:latin typeface="Open Sans" pitchFamily="34" charset="0"/>
                <a:ea typeface="Open Sans" pitchFamily="34" charset="-122"/>
                <a:cs typeface="Open Sans" pitchFamily="34" charset="-120"/>
              </a:rPr>
              <a:t>Resets after sideroad traffic clears.</a:t>
            </a:r>
            <a:endParaRPr lang="en-US" sz="1100" dirty="0"/>
          </a:p>
        </p:txBody>
      </p:sp>
      <p:pic>
        <p:nvPicPr>
          <p:cNvPr id="20" name="Picture 19">
            <a:extLst>
              <a:ext uri="{FF2B5EF4-FFF2-40B4-BE49-F238E27FC236}">
                <a16:creationId xmlns:a16="http://schemas.microsoft.com/office/drawing/2014/main" id="{D9882A0C-C52D-D9F4-CF77-38348CB54975}"/>
              </a:ext>
            </a:extLst>
          </p:cNvPr>
          <p:cNvPicPr>
            <a:picLocks noChangeAspect="1"/>
          </p:cNvPicPr>
          <p:nvPr/>
        </p:nvPicPr>
        <p:blipFill>
          <a:blip r:embed="rId6"/>
          <a:stretch>
            <a:fillRect/>
          </a:stretch>
        </p:blipFill>
        <p:spPr>
          <a:xfrm>
            <a:off x="517358" y="831898"/>
            <a:ext cx="13595684" cy="1164064"/>
          </a:xfrm>
          <a:prstGeom prst="rect">
            <a:avLst/>
          </a:prstGeom>
        </p:spPr>
      </p:pic>
      <p:pic>
        <p:nvPicPr>
          <p:cNvPr id="22" name="Picture 21">
            <a:extLst>
              <a:ext uri="{FF2B5EF4-FFF2-40B4-BE49-F238E27FC236}">
                <a16:creationId xmlns:a16="http://schemas.microsoft.com/office/drawing/2014/main" id="{64496FD0-F82A-2B5B-8AE2-3EEA3A8D1AFD}"/>
              </a:ext>
            </a:extLst>
          </p:cNvPr>
          <p:cNvPicPr>
            <a:picLocks noChangeAspect="1"/>
          </p:cNvPicPr>
          <p:nvPr/>
        </p:nvPicPr>
        <p:blipFill>
          <a:blip r:embed="rId7"/>
          <a:stretch>
            <a:fillRect/>
          </a:stretch>
        </p:blipFill>
        <p:spPr>
          <a:xfrm>
            <a:off x="517358" y="2452543"/>
            <a:ext cx="13595684" cy="1133595"/>
          </a:xfrm>
          <a:prstGeom prst="rect">
            <a:avLst/>
          </a:prstGeom>
        </p:spPr>
      </p:pic>
      <p:sp>
        <p:nvSpPr>
          <p:cNvPr id="23" name="TextBox 22">
            <a:extLst>
              <a:ext uri="{FF2B5EF4-FFF2-40B4-BE49-F238E27FC236}">
                <a16:creationId xmlns:a16="http://schemas.microsoft.com/office/drawing/2014/main" id="{34657269-9589-2F09-BE2A-75123E9D9D6B}"/>
              </a:ext>
            </a:extLst>
          </p:cNvPr>
          <p:cNvSpPr txBox="1"/>
          <p:nvPr/>
        </p:nvSpPr>
        <p:spPr>
          <a:xfrm>
            <a:off x="6602931" y="1995962"/>
            <a:ext cx="793807" cy="276999"/>
          </a:xfrm>
          <a:prstGeom prst="rect">
            <a:avLst/>
          </a:prstGeom>
          <a:noFill/>
        </p:spPr>
        <p:txBody>
          <a:bodyPr wrap="non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s3_to_s4</a:t>
            </a:r>
            <a:endParaRPr lang="en-IN"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24" name="TextBox 23">
            <a:extLst>
              <a:ext uri="{FF2B5EF4-FFF2-40B4-BE49-F238E27FC236}">
                <a16:creationId xmlns:a16="http://schemas.microsoft.com/office/drawing/2014/main" id="{41C5C016-09D8-E553-5297-CC651DFEF26B}"/>
              </a:ext>
            </a:extLst>
          </p:cNvPr>
          <p:cNvSpPr txBox="1"/>
          <p:nvPr/>
        </p:nvSpPr>
        <p:spPr>
          <a:xfrm>
            <a:off x="6602930" y="3621241"/>
            <a:ext cx="793807" cy="276999"/>
          </a:xfrm>
          <a:prstGeom prst="rect">
            <a:avLst/>
          </a:prstGeom>
          <a:noFill/>
        </p:spPr>
        <p:txBody>
          <a:bodyPr wrap="non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s4_to_s0</a:t>
            </a:r>
            <a:endParaRPr lang="en-IN" sz="12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11772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DA786A-F37C-43ED-80A5-3D5918CAADB2}"/>
              </a:ext>
            </a:extLst>
          </p:cNvPr>
          <p:cNvPicPr>
            <a:picLocks noChangeAspect="1"/>
          </p:cNvPicPr>
          <p:nvPr/>
        </p:nvPicPr>
        <p:blipFill>
          <a:blip r:embed="rId2"/>
          <a:stretch>
            <a:fillRect/>
          </a:stretch>
        </p:blipFill>
        <p:spPr>
          <a:xfrm>
            <a:off x="729059" y="1622018"/>
            <a:ext cx="13469827" cy="5534874"/>
          </a:xfrm>
          <a:prstGeom prst="rect">
            <a:avLst/>
          </a:prstGeom>
        </p:spPr>
      </p:pic>
      <p:sp>
        <p:nvSpPr>
          <p:cNvPr id="4" name="Text 0">
            <a:extLst>
              <a:ext uri="{FF2B5EF4-FFF2-40B4-BE49-F238E27FC236}">
                <a16:creationId xmlns:a16="http://schemas.microsoft.com/office/drawing/2014/main" id="{DC01A2F8-B004-41DE-037F-67335FC66265}"/>
              </a:ext>
            </a:extLst>
          </p:cNvPr>
          <p:cNvSpPr/>
          <p:nvPr/>
        </p:nvSpPr>
        <p:spPr>
          <a:xfrm>
            <a:off x="348914" y="728452"/>
            <a:ext cx="9353351" cy="452199"/>
          </a:xfrm>
          <a:prstGeom prst="rect">
            <a:avLst/>
          </a:prstGeom>
          <a:noFill/>
          <a:ln/>
        </p:spPr>
        <p:txBody>
          <a:bodyPr wrap="none" lIns="0" tIns="0" rIns="0" bIns="0" rtlCol="0" anchor="t"/>
          <a:lstStyle/>
          <a:p>
            <a:pPr marL="0" indent="0" algn="l">
              <a:lnSpc>
                <a:spcPts val="3550"/>
              </a:lnSpc>
              <a:buNone/>
            </a:pPr>
            <a:r>
              <a:rPr lang="en-US" sz="4000" kern="0" spc="-85" dirty="0">
                <a:solidFill>
                  <a:srgbClr val="2C3F42"/>
                </a:solidFill>
                <a:latin typeface="Bitter Medium" pitchFamily="34" charset="0"/>
              </a:rPr>
              <a:t>RTL Schematic using yosys0.37 in EDA Playground</a:t>
            </a:r>
            <a:endParaRPr lang="en-US" sz="4000" dirty="0"/>
          </a:p>
        </p:txBody>
      </p:sp>
      <p:sp>
        <p:nvSpPr>
          <p:cNvPr id="5" name="TextBox 4">
            <a:extLst>
              <a:ext uri="{FF2B5EF4-FFF2-40B4-BE49-F238E27FC236}">
                <a16:creationId xmlns:a16="http://schemas.microsoft.com/office/drawing/2014/main" id="{EAD4F199-431E-204A-3581-061FE032048C}"/>
              </a:ext>
            </a:extLst>
          </p:cNvPr>
          <p:cNvSpPr txBox="1"/>
          <p:nvPr/>
        </p:nvSpPr>
        <p:spPr>
          <a:xfrm>
            <a:off x="6786030" y="7316482"/>
            <a:ext cx="1355884" cy="369332"/>
          </a:xfrm>
          <a:prstGeom prst="rect">
            <a:avLst/>
          </a:prstGeom>
          <a:noFill/>
        </p:spPr>
        <p:txBody>
          <a:bodyPr wrap="none" rtlCol="0">
            <a:spAutoFit/>
          </a:bodyPr>
          <a:lstStyle/>
          <a:p>
            <a:r>
              <a:rPr lang="en-US" dirty="0"/>
              <a:t>RTL Diagram</a:t>
            </a:r>
            <a:endParaRPr lang="en-IN" dirty="0"/>
          </a:p>
        </p:txBody>
      </p:sp>
    </p:spTree>
    <p:extLst>
      <p:ext uri="{BB962C8B-B14F-4D97-AF65-F5344CB8AC3E}">
        <p14:creationId xmlns:p14="http://schemas.microsoft.com/office/powerpoint/2010/main" val="2187470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245</TotalTime>
  <Words>1086</Words>
  <Application>Microsoft Office PowerPoint</Application>
  <PresentationFormat>Custom</PresentationFormat>
  <Paragraphs>125</Paragraphs>
  <Slides>14</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Open Sans</vt:lpstr>
      <vt:lpstr>Open Sans Bold</vt:lpstr>
      <vt:lpstr>Arial</vt:lpstr>
      <vt:lpstr>Bitter Medium</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Divyarajsinh Chundavat</cp:lastModifiedBy>
  <cp:revision>1</cp:revision>
  <dcterms:created xsi:type="dcterms:W3CDTF">2025-04-15T04:04:07Z</dcterms:created>
  <dcterms:modified xsi:type="dcterms:W3CDTF">2025-04-15T10:30:28Z</dcterms:modified>
</cp:coreProperties>
</file>